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0" r:id="rId4"/>
    <p:sldId id="259" r:id="rId5"/>
    <p:sldId id="271" r:id="rId6"/>
    <p:sldId id="273" r:id="rId7"/>
    <p:sldId id="272" r:id="rId8"/>
    <p:sldId id="274" r:id="rId9"/>
    <p:sldId id="264" r:id="rId10"/>
    <p:sldId id="265" r:id="rId11"/>
    <p:sldId id="266" r:id="rId12"/>
    <p:sldId id="268" r:id="rId13"/>
    <p:sldId id="275" r:id="rId14"/>
    <p:sldId id="270" r:id="rId15"/>
    <p:sldId id="261" r:id="rId16"/>
    <p:sldId id="262" r:id="rId17"/>
    <p:sldId id="269" r:id="rId18"/>
    <p:sldId id="263" r:id="rId19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harshini korivi" initials="vk" lastIdx="2" clrIdx="0">
    <p:extLst>
      <p:ext uri="{19B8F6BF-5375-455C-9EA6-DF929625EA0E}">
        <p15:presenceInfo xmlns:p15="http://schemas.microsoft.com/office/powerpoint/2012/main" userId="7e7f330f01a2a8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4648" autoAdjust="0"/>
  </p:normalViewPr>
  <p:slideViewPr>
    <p:cSldViewPr snapToObjects="1">
      <p:cViewPr varScale="1">
        <p:scale>
          <a:sx n="82" d="100"/>
          <a:sy n="82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harshini korivi" userId="7e7f330f01a2a867" providerId="LiveId" clId="{10782813-4A8F-40D0-8FD6-3E088490B370}"/>
    <pc:docChg chg="undo custSel addSld delSld modSld">
      <pc:chgData name="vedharshini korivi" userId="7e7f330f01a2a867" providerId="LiveId" clId="{10782813-4A8F-40D0-8FD6-3E088490B370}" dt="2022-05-04T19:01:34.897" v="1078" actId="14100"/>
      <pc:docMkLst>
        <pc:docMk/>
      </pc:docMkLst>
      <pc:sldChg chg="addSp delSp modSp mod">
        <pc:chgData name="vedharshini korivi" userId="7e7f330f01a2a867" providerId="LiveId" clId="{10782813-4A8F-40D0-8FD6-3E088490B370}" dt="2022-04-29T19:34:17.421" v="259" actId="208"/>
        <pc:sldMkLst>
          <pc:docMk/>
          <pc:sldMk cId="0" sldId="256"/>
        </pc:sldMkLst>
        <pc:spChg chg="add del mod">
          <ac:chgData name="vedharshini korivi" userId="7e7f330f01a2a867" providerId="LiveId" clId="{10782813-4A8F-40D0-8FD6-3E088490B370}" dt="2022-04-29T12:49:25.353" v="51" actId="11529"/>
          <ac:spMkLst>
            <pc:docMk/>
            <pc:sldMk cId="0" sldId="256"/>
            <ac:spMk id="2" creationId="{12DD2569-1C37-8E5A-C3CE-2475CAB96D4F}"/>
          </ac:spMkLst>
        </pc:spChg>
        <pc:spChg chg="add del mod">
          <ac:chgData name="vedharshini korivi" userId="7e7f330f01a2a867" providerId="LiveId" clId="{10782813-4A8F-40D0-8FD6-3E088490B370}" dt="2022-04-29T19:33:49.796" v="257" actId="478"/>
          <ac:spMkLst>
            <pc:docMk/>
            <pc:sldMk cId="0" sldId="256"/>
            <ac:spMk id="2" creationId="{385B18F9-750B-38A2-C9C6-E61D08B28051}"/>
          </ac:spMkLst>
        </pc:spChg>
        <pc:spChg chg="add del mod">
          <ac:chgData name="vedharshini korivi" userId="7e7f330f01a2a867" providerId="LiveId" clId="{10782813-4A8F-40D0-8FD6-3E088490B370}" dt="2022-04-29T13:12:10.651" v="158" actId="478"/>
          <ac:spMkLst>
            <pc:docMk/>
            <pc:sldMk cId="0" sldId="256"/>
            <ac:spMk id="3" creationId="{18C83C33-D8F3-2033-AD7A-0207D6E85693}"/>
          </ac:spMkLst>
        </pc:spChg>
        <pc:spChg chg="mod">
          <ac:chgData name="vedharshini korivi" userId="7e7f330f01a2a867" providerId="LiveId" clId="{10782813-4A8F-40D0-8FD6-3E088490B370}" dt="2022-04-29T19:34:07.650" v="258" actId="208"/>
          <ac:spMkLst>
            <pc:docMk/>
            <pc:sldMk cId="0" sldId="256"/>
            <ac:spMk id="5122" creationId="{175987FB-33D7-4AFD-6352-CC62A9232775}"/>
          </ac:spMkLst>
        </pc:spChg>
        <pc:spChg chg="mod">
          <ac:chgData name="vedharshini korivi" userId="7e7f330f01a2a867" providerId="LiveId" clId="{10782813-4A8F-40D0-8FD6-3E088490B370}" dt="2022-04-29T19:34:17.421" v="259" actId="208"/>
          <ac:spMkLst>
            <pc:docMk/>
            <pc:sldMk cId="0" sldId="256"/>
            <ac:spMk id="5123" creationId="{1FE55A3A-BFD3-7FCB-A3ED-5307CA74ABA4}"/>
          </ac:spMkLst>
        </pc:spChg>
      </pc:sldChg>
      <pc:sldChg chg="modSp mod">
        <pc:chgData name="vedharshini korivi" userId="7e7f330f01a2a867" providerId="LiveId" clId="{10782813-4A8F-40D0-8FD6-3E088490B370}" dt="2022-05-04T11:28:13.118" v="866" actId="1076"/>
        <pc:sldMkLst>
          <pc:docMk/>
          <pc:sldMk cId="0" sldId="259"/>
        </pc:sldMkLst>
        <pc:spChg chg="mod">
          <ac:chgData name="vedharshini korivi" userId="7e7f330f01a2a867" providerId="LiveId" clId="{10782813-4A8F-40D0-8FD6-3E088490B370}" dt="2022-05-04T11:28:02.412" v="865" actId="1076"/>
          <ac:spMkLst>
            <pc:docMk/>
            <pc:sldMk cId="0" sldId="259"/>
            <ac:spMk id="7171" creationId="{7F6F471A-2341-13A4-DF0B-F784AEE21FFB}"/>
          </ac:spMkLst>
        </pc:spChg>
        <pc:spChg chg="mod">
          <ac:chgData name="vedharshini korivi" userId="7e7f330f01a2a867" providerId="LiveId" clId="{10782813-4A8F-40D0-8FD6-3E088490B370}" dt="2022-05-04T11:28:13.118" v="866" actId="1076"/>
          <ac:spMkLst>
            <pc:docMk/>
            <pc:sldMk cId="0" sldId="259"/>
            <ac:spMk id="195587" creationId="{B7E9DD95-E20B-7C36-646C-733B882E682D}"/>
          </ac:spMkLst>
        </pc:spChg>
      </pc:sldChg>
      <pc:sldChg chg="modSp mod">
        <pc:chgData name="vedharshini korivi" userId="7e7f330f01a2a867" providerId="LiveId" clId="{10782813-4A8F-40D0-8FD6-3E088490B370}" dt="2022-05-04T17:09:22.283" v="870" actId="113"/>
        <pc:sldMkLst>
          <pc:docMk/>
          <pc:sldMk cId="858450336" sldId="262"/>
        </pc:sldMkLst>
        <pc:spChg chg="mod">
          <ac:chgData name="vedharshini korivi" userId="7e7f330f01a2a867" providerId="LiveId" clId="{10782813-4A8F-40D0-8FD6-3E088490B370}" dt="2022-05-04T17:09:15.358" v="867" actId="113"/>
          <ac:spMkLst>
            <pc:docMk/>
            <pc:sldMk cId="858450336" sldId="262"/>
            <ac:spMk id="11" creationId="{1F7C5545-A137-1AD0-1FB7-E7BA3652BB8E}"/>
          </ac:spMkLst>
        </pc:spChg>
        <pc:spChg chg="mod">
          <ac:chgData name="vedharshini korivi" userId="7e7f330f01a2a867" providerId="LiveId" clId="{10782813-4A8F-40D0-8FD6-3E088490B370}" dt="2022-05-04T17:09:22.283" v="870" actId="113"/>
          <ac:spMkLst>
            <pc:docMk/>
            <pc:sldMk cId="858450336" sldId="262"/>
            <ac:spMk id="15" creationId="{B5BFB9E5-EEF9-241D-DD65-7446D74F8FCF}"/>
          </ac:spMkLst>
        </pc:spChg>
      </pc:sldChg>
      <pc:sldChg chg="addCm delCm">
        <pc:chgData name="vedharshini korivi" userId="7e7f330f01a2a867" providerId="LiveId" clId="{10782813-4A8F-40D0-8FD6-3E088490B370}" dt="2022-05-04T17:11:53.544" v="873" actId="1592"/>
        <pc:sldMkLst>
          <pc:docMk/>
          <pc:sldMk cId="134558958" sldId="263"/>
        </pc:sldMkLst>
      </pc:sldChg>
      <pc:sldChg chg="modSp">
        <pc:chgData name="vedharshini korivi" userId="7e7f330f01a2a867" providerId="LiveId" clId="{10782813-4A8F-40D0-8FD6-3E088490B370}" dt="2022-05-04T11:16:16.951" v="613" actId="12100"/>
        <pc:sldMkLst>
          <pc:docMk/>
          <pc:sldMk cId="2646124952" sldId="264"/>
        </pc:sldMkLst>
        <pc:graphicFrameChg chg="mod">
          <ac:chgData name="vedharshini korivi" userId="7e7f330f01a2a867" providerId="LiveId" clId="{10782813-4A8F-40D0-8FD6-3E088490B370}" dt="2022-05-04T11:16:16.951" v="613" actId="12100"/>
          <ac:graphicFrameMkLst>
            <pc:docMk/>
            <pc:sldMk cId="2646124952" sldId="264"/>
            <ac:graphicFrameMk id="9" creationId="{C91FA1E7-372B-FE56-B8DA-3B2C476F8338}"/>
          </ac:graphicFrameMkLst>
        </pc:graphicFrameChg>
      </pc:sldChg>
      <pc:sldChg chg="addSp delSp modSp mod">
        <pc:chgData name="vedharshini korivi" userId="7e7f330f01a2a867" providerId="LiveId" clId="{10782813-4A8F-40D0-8FD6-3E088490B370}" dt="2022-04-29T13:05:56.429" v="152" actId="13822"/>
        <pc:sldMkLst>
          <pc:docMk/>
          <pc:sldMk cId="1329556147" sldId="265"/>
        </pc:sldMkLst>
        <pc:spChg chg="add del mod">
          <ac:chgData name="vedharshini korivi" userId="7e7f330f01a2a867" providerId="LiveId" clId="{10782813-4A8F-40D0-8FD6-3E088490B370}" dt="2022-04-29T12:53:48.040" v="70" actId="478"/>
          <ac:spMkLst>
            <pc:docMk/>
            <pc:sldMk cId="1329556147" sldId="265"/>
            <ac:spMk id="6" creationId="{597A5C33-0B1F-CBD9-E6AD-3DD2038ACC6D}"/>
          </ac:spMkLst>
        </pc:spChg>
        <pc:spChg chg="add del mod">
          <ac:chgData name="vedharshini korivi" userId="7e7f330f01a2a867" providerId="LiveId" clId="{10782813-4A8F-40D0-8FD6-3E088490B370}" dt="2022-04-29T12:55:22.294" v="79" actId="478"/>
          <ac:spMkLst>
            <pc:docMk/>
            <pc:sldMk cId="1329556147" sldId="265"/>
            <ac:spMk id="9" creationId="{F9715C11-B728-3511-F3D3-A47E1435628A}"/>
          </ac:spMkLst>
        </pc:spChg>
        <pc:graphicFrameChg chg="mod">
          <ac:chgData name="vedharshini korivi" userId="7e7f330f01a2a867" providerId="LiveId" clId="{10782813-4A8F-40D0-8FD6-3E088490B370}" dt="2022-04-29T13:05:56.429" v="152" actId="13822"/>
          <ac:graphicFrameMkLst>
            <pc:docMk/>
            <pc:sldMk cId="1329556147" sldId="265"/>
            <ac:graphicFrameMk id="7" creationId="{3FDB1E4C-584A-C67C-8154-AFDC2653164F}"/>
          </ac:graphicFrameMkLst>
        </pc:graphicFrameChg>
        <pc:cxnChg chg="add del mod">
          <ac:chgData name="vedharshini korivi" userId="7e7f330f01a2a867" providerId="LiveId" clId="{10782813-4A8F-40D0-8FD6-3E088490B370}" dt="2022-04-29T13:02:41.533" v="139" actId="478"/>
          <ac:cxnSpMkLst>
            <pc:docMk/>
            <pc:sldMk cId="1329556147" sldId="265"/>
            <ac:cxnSpMk id="11" creationId="{6B0B861E-4815-FD40-511E-E62E8E8629E5}"/>
          </ac:cxnSpMkLst>
        </pc:cxnChg>
        <pc:cxnChg chg="add del mod">
          <ac:chgData name="vedharshini korivi" userId="7e7f330f01a2a867" providerId="LiveId" clId="{10782813-4A8F-40D0-8FD6-3E088490B370}" dt="2022-04-29T13:02:39.140" v="138" actId="478"/>
          <ac:cxnSpMkLst>
            <pc:docMk/>
            <pc:sldMk cId="1329556147" sldId="265"/>
            <ac:cxnSpMk id="17" creationId="{46160AC1-F0B4-9560-D41C-3595F31F7155}"/>
          </ac:cxnSpMkLst>
        </pc:cxnChg>
        <pc:cxnChg chg="add del mod">
          <ac:chgData name="vedharshini korivi" userId="7e7f330f01a2a867" providerId="LiveId" clId="{10782813-4A8F-40D0-8FD6-3E088490B370}" dt="2022-04-29T13:01:22.903" v="125" actId="11529"/>
          <ac:cxnSpMkLst>
            <pc:docMk/>
            <pc:sldMk cId="1329556147" sldId="265"/>
            <ac:cxnSpMk id="32" creationId="{C6BDEA5A-87AD-A469-C141-315BE6E29269}"/>
          </ac:cxnSpMkLst>
        </pc:cxnChg>
        <pc:cxnChg chg="add del">
          <ac:chgData name="vedharshini korivi" userId="7e7f330f01a2a867" providerId="LiveId" clId="{10782813-4A8F-40D0-8FD6-3E088490B370}" dt="2022-04-29T13:01:22.215" v="123" actId="11529"/>
          <ac:cxnSpMkLst>
            <pc:docMk/>
            <pc:sldMk cId="1329556147" sldId="265"/>
            <ac:cxnSpMk id="34" creationId="{30109A92-C430-98D4-5A13-CE231730D2C6}"/>
          </ac:cxnSpMkLst>
        </pc:cxnChg>
      </pc:sldChg>
      <pc:sldChg chg="modSp mod">
        <pc:chgData name="vedharshini korivi" userId="7e7f330f01a2a867" providerId="LiveId" clId="{10782813-4A8F-40D0-8FD6-3E088490B370}" dt="2022-05-04T11:22:17.183" v="854"/>
        <pc:sldMkLst>
          <pc:docMk/>
          <pc:sldMk cId="915481659" sldId="269"/>
        </pc:sldMkLst>
        <pc:spChg chg="mod">
          <ac:chgData name="vedharshini korivi" userId="7e7f330f01a2a867" providerId="LiveId" clId="{10782813-4A8F-40D0-8FD6-3E088490B370}" dt="2022-05-04T11:22:17.183" v="854"/>
          <ac:spMkLst>
            <pc:docMk/>
            <pc:sldMk cId="915481659" sldId="269"/>
            <ac:spMk id="3" creationId="{991E3B59-EA69-FAEF-05CD-2B935C9BF346}"/>
          </ac:spMkLst>
        </pc:spChg>
      </pc:sldChg>
      <pc:sldChg chg="addSp modSp new mod modAnim">
        <pc:chgData name="vedharshini korivi" userId="7e7f330f01a2a867" providerId="LiveId" clId="{10782813-4A8F-40D0-8FD6-3E088490B370}" dt="2022-05-04T17:09:29.802" v="871" actId="113"/>
        <pc:sldMkLst>
          <pc:docMk/>
          <pc:sldMk cId="4269172793" sldId="270"/>
        </pc:sldMkLst>
        <pc:spChg chg="add mod">
          <ac:chgData name="vedharshini korivi" userId="7e7f330f01a2a867" providerId="LiveId" clId="{10782813-4A8F-40D0-8FD6-3E088490B370}" dt="2022-04-29T13:20:02.368" v="231" actId="1076"/>
          <ac:spMkLst>
            <pc:docMk/>
            <pc:sldMk cId="4269172793" sldId="270"/>
            <ac:spMk id="6" creationId="{856348C7-D2C2-8D02-5401-53760D2E86A4}"/>
          </ac:spMkLst>
        </pc:spChg>
        <pc:spChg chg="add mod">
          <ac:chgData name="vedharshini korivi" userId="7e7f330f01a2a867" providerId="LiveId" clId="{10782813-4A8F-40D0-8FD6-3E088490B370}" dt="2022-05-04T17:09:29.802" v="871" actId="113"/>
          <ac:spMkLst>
            <pc:docMk/>
            <pc:sldMk cId="4269172793" sldId="270"/>
            <ac:spMk id="7" creationId="{DB160EBB-3E9E-27B0-A9E7-F5A8423DFB6C}"/>
          </ac:spMkLst>
        </pc:spChg>
        <pc:picChg chg="add mod">
          <ac:chgData name="vedharshini korivi" userId="7e7f330f01a2a867" providerId="LiveId" clId="{10782813-4A8F-40D0-8FD6-3E088490B370}" dt="2022-04-29T13:22:59.016" v="250" actId="1076"/>
          <ac:picMkLst>
            <pc:docMk/>
            <pc:sldMk cId="4269172793" sldId="270"/>
            <ac:picMk id="5" creationId="{84B01385-20E5-E0E6-5831-C4A4D64F23C4}"/>
          </ac:picMkLst>
        </pc:picChg>
        <pc:cxnChg chg="add mod">
          <ac:chgData name="vedharshini korivi" userId="7e7f330f01a2a867" providerId="LiveId" clId="{10782813-4A8F-40D0-8FD6-3E088490B370}" dt="2022-04-29T13:23:05.066" v="252" actId="14100"/>
          <ac:cxnSpMkLst>
            <pc:docMk/>
            <pc:sldMk cId="4269172793" sldId="270"/>
            <ac:cxnSpMk id="9" creationId="{F465969F-4DA0-6B22-840C-DD8A19139DCD}"/>
          </ac:cxnSpMkLst>
        </pc:cxnChg>
      </pc:sldChg>
      <pc:sldChg chg="modSp new mod">
        <pc:chgData name="vedharshini korivi" userId="7e7f330f01a2a867" providerId="LiveId" clId="{10782813-4A8F-40D0-8FD6-3E088490B370}" dt="2022-05-04T11:14:55.933" v="611" actId="20577"/>
        <pc:sldMkLst>
          <pc:docMk/>
          <pc:sldMk cId="2386325386" sldId="271"/>
        </pc:sldMkLst>
        <pc:spChg chg="mod">
          <ac:chgData name="vedharshini korivi" userId="7e7f330f01a2a867" providerId="LiveId" clId="{10782813-4A8F-40D0-8FD6-3E088490B370}" dt="2022-05-04T11:10:10.256" v="411" actId="20577"/>
          <ac:spMkLst>
            <pc:docMk/>
            <pc:sldMk cId="2386325386" sldId="271"/>
            <ac:spMk id="2" creationId="{9A08D126-F0C1-F990-9D91-F69CEFD693D5}"/>
          </ac:spMkLst>
        </pc:spChg>
        <pc:spChg chg="mod">
          <ac:chgData name="vedharshini korivi" userId="7e7f330f01a2a867" providerId="LiveId" clId="{10782813-4A8F-40D0-8FD6-3E088490B370}" dt="2022-05-04T11:14:55.933" v="611" actId="20577"/>
          <ac:spMkLst>
            <pc:docMk/>
            <pc:sldMk cId="2386325386" sldId="271"/>
            <ac:spMk id="3" creationId="{7C5EC742-5DF5-B86C-7F5E-40830311DC65}"/>
          </ac:spMkLst>
        </pc:spChg>
      </pc:sldChg>
      <pc:sldChg chg="modSp new mod">
        <pc:chgData name="vedharshini korivi" userId="7e7f330f01a2a867" providerId="LiveId" clId="{10782813-4A8F-40D0-8FD6-3E088490B370}" dt="2022-05-04T11:19:49.161" v="849" actId="20577"/>
        <pc:sldMkLst>
          <pc:docMk/>
          <pc:sldMk cId="3548053052" sldId="272"/>
        </pc:sldMkLst>
        <pc:spChg chg="mod">
          <ac:chgData name="vedharshini korivi" userId="7e7f330f01a2a867" providerId="LiveId" clId="{10782813-4A8F-40D0-8FD6-3E088490B370}" dt="2022-05-04T11:17:00.923" v="615"/>
          <ac:spMkLst>
            <pc:docMk/>
            <pc:sldMk cId="3548053052" sldId="272"/>
            <ac:spMk id="2" creationId="{0E9F2597-2FEA-41EF-96A9-9101F9DC4B07}"/>
          </ac:spMkLst>
        </pc:spChg>
        <pc:spChg chg="mod">
          <ac:chgData name="vedharshini korivi" userId="7e7f330f01a2a867" providerId="LiveId" clId="{10782813-4A8F-40D0-8FD6-3E088490B370}" dt="2022-05-04T11:19:49.161" v="849" actId="20577"/>
          <ac:spMkLst>
            <pc:docMk/>
            <pc:sldMk cId="3548053052" sldId="272"/>
            <ac:spMk id="3" creationId="{994A1C88-8FF8-18DE-DE28-5ED770FE8B6E}"/>
          </ac:spMkLst>
        </pc:spChg>
      </pc:sldChg>
      <pc:sldChg chg="addSp modSp new mod">
        <pc:chgData name="vedharshini korivi" userId="7e7f330f01a2a867" providerId="LiveId" clId="{10782813-4A8F-40D0-8FD6-3E088490B370}" dt="2022-05-04T18:59:18.176" v="1015" actId="1076"/>
        <pc:sldMkLst>
          <pc:docMk/>
          <pc:sldMk cId="1368201473" sldId="273"/>
        </pc:sldMkLst>
        <pc:spChg chg="add mod">
          <ac:chgData name="vedharshini korivi" userId="7e7f330f01a2a867" providerId="LiveId" clId="{10782813-4A8F-40D0-8FD6-3E088490B370}" dt="2022-05-04T18:59:18.176" v="1015" actId="1076"/>
          <ac:spMkLst>
            <pc:docMk/>
            <pc:sldMk cId="1368201473" sldId="273"/>
            <ac:spMk id="6" creationId="{E5565114-D5FC-A57A-1225-4DF12728C2F6}"/>
          </ac:spMkLst>
        </pc:spChg>
        <pc:picChg chg="add mod">
          <ac:chgData name="vedharshini korivi" userId="7e7f330f01a2a867" providerId="LiveId" clId="{10782813-4A8F-40D0-8FD6-3E088490B370}" dt="2022-05-04T18:59:08.507" v="1014" actId="1076"/>
          <ac:picMkLst>
            <pc:docMk/>
            <pc:sldMk cId="1368201473" sldId="273"/>
            <ac:picMk id="5" creationId="{335A3563-C55C-8CE0-6041-2E42CBCA3BBB}"/>
          </ac:picMkLst>
        </pc:picChg>
      </pc:sldChg>
      <pc:sldChg chg="new del">
        <pc:chgData name="vedharshini korivi" userId="7e7f330f01a2a867" providerId="LiveId" clId="{10782813-4A8F-40D0-8FD6-3E088490B370}" dt="2022-05-04T18:48:32.448" v="875" actId="680"/>
        <pc:sldMkLst>
          <pc:docMk/>
          <pc:sldMk cId="2806926961" sldId="273"/>
        </pc:sldMkLst>
      </pc:sldChg>
      <pc:sldChg chg="new del">
        <pc:chgData name="vedharshini korivi" userId="7e7f330f01a2a867" providerId="LiveId" clId="{10782813-4A8F-40D0-8FD6-3E088490B370}" dt="2022-05-04T11:20:01.102" v="851" actId="680"/>
        <pc:sldMkLst>
          <pc:docMk/>
          <pc:sldMk cId="3832367868" sldId="273"/>
        </pc:sldMkLst>
      </pc:sldChg>
      <pc:sldChg chg="addSp modSp new mod">
        <pc:chgData name="vedharshini korivi" userId="7e7f330f01a2a867" providerId="LiveId" clId="{10782813-4A8F-40D0-8FD6-3E088490B370}" dt="2022-05-04T18:56:43.160" v="1007" actId="14100"/>
        <pc:sldMkLst>
          <pc:docMk/>
          <pc:sldMk cId="3919960997" sldId="274"/>
        </pc:sldMkLst>
        <pc:spChg chg="add mod">
          <ac:chgData name="vedharshini korivi" userId="7e7f330f01a2a867" providerId="LiveId" clId="{10782813-4A8F-40D0-8FD6-3E088490B370}" dt="2022-05-04T18:56:43.160" v="1007" actId="14100"/>
          <ac:spMkLst>
            <pc:docMk/>
            <pc:sldMk cId="3919960997" sldId="274"/>
            <ac:spMk id="7" creationId="{F08F463F-40E0-EF04-07E1-B3EF1281C327}"/>
          </ac:spMkLst>
        </pc:spChg>
        <pc:spChg chg="add mod">
          <ac:chgData name="vedharshini korivi" userId="7e7f330f01a2a867" providerId="LiveId" clId="{10782813-4A8F-40D0-8FD6-3E088490B370}" dt="2022-05-04T18:56:35.677" v="1005" actId="14100"/>
          <ac:spMkLst>
            <pc:docMk/>
            <pc:sldMk cId="3919960997" sldId="274"/>
            <ac:spMk id="8" creationId="{027D512D-EB66-A297-2B4C-A8BE907AD535}"/>
          </ac:spMkLst>
        </pc:spChg>
        <pc:picChg chg="add mod">
          <ac:chgData name="vedharshini korivi" userId="7e7f330f01a2a867" providerId="LiveId" clId="{10782813-4A8F-40D0-8FD6-3E088490B370}" dt="2022-05-04T18:55:52.782" v="1000" actId="14100"/>
          <ac:picMkLst>
            <pc:docMk/>
            <pc:sldMk cId="3919960997" sldId="274"/>
            <ac:picMk id="5" creationId="{E6758C69-6C87-AA42-36A6-65675479B8E0}"/>
          </ac:picMkLst>
        </pc:picChg>
        <pc:picChg chg="add mod">
          <ac:chgData name="vedharshini korivi" userId="7e7f330f01a2a867" providerId="LiveId" clId="{10782813-4A8F-40D0-8FD6-3E088490B370}" dt="2022-05-04T18:56:17.110" v="1004" actId="14100"/>
          <ac:picMkLst>
            <pc:docMk/>
            <pc:sldMk cId="3919960997" sldId="274"/>
            <ac:picMk id="6" creationId="{E9DB857D-F05E-668D-B403-7745000CB21A}"/>
          </ac:picMkLst>
        </pc:picChg>
      </pc:sldChg>
      <pc:sldChg chg="addSp delSp modSp new mod">
        <pc:chgData name="vedharshini korivi" userId="7e7f330f01a2a867" providerId="LiveId" clId="{10782813-4A8F-40D0-8FD6-3E088490B370}" dt="2022-05-04T19:01:34.897" v="1078" actId="14100"/>
        <pc:sldMkLst>
          <pc:docMk/>
          <pc:sldMk cId="3221611403" sldId="275"/>
        </pc:sldMkLst>
        <pc:spChg chg="add del mod">
          <ac:chgData name="vedharshini korivi" userId="7e7f330f01a2a867" providerId="LiveId" clId="{10782813-4A8F-40D0-8FD6-3E088490B370}" dt="2022-05-04T18:59:52.650" v="1019"/>
          <ac:spMkLst>
            <pc:docMk/>
            <pc:sldMk cId="3221611403" sldId="275"/>
            <ac:spMk id="6" creationId="{E638AFC0-A37E-9E3C-AC09-95637B513820}"/>
          </ac:spMkLst>
        </pc:spChg>
        <pc:spChg chg="add mod">
          <ac:chgData name="vedharshini korivi" userId="7e7f330f01a2a867" providerId="LiveId" clId="{10782813-4A8F-40D0-8FD6-3E088490B370}" dt="2022-05-04T19:01:34.897" v="1078" actId="14100"/>
          <ac:spMkLst>
            <pc:docMk/>
            <pc:sldMk cId="3221611403" sldId="275"/>
            <ac:spMk id="7" creationId="{20DC3734-122B-3528-9A22-20CC5013D1D6}"/>
          </ac:spMkLst>
        </pc:spChg>
        <pc:picChg chg="add mod">
          <ac:chgData name="vedharshini korivi" userId="7e7f330f01a2a867" providerId="LiveId" clId="{10782813-4A8F-40D0-8FD6-3E088490B370}" dt="2022-05-04T18:58:00.743" v="1012" actId="1076"/>
          <ac:picMkLst>
            <pc:docMk/>
            <pc:sldMk cId="3221611403" sldId="275"/>
            <ac:picMk id="5" creationId="{24127AFE-8081-02C8-DEDE-A9859A62FA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0B398-F14B-4C49-B9F4-67B7ACA6E0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BA391F2-8D90-4C71-8F04-22E417F53BEF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Detecting land marks on hand (21)</a:t>
          </a:r>
          <a:endParaRPr lang="en-IN" dirty="0">
            <a:solidFill>
              <a:schemeClr val="tx1"/>
            </a:solidFill>
          </a:endParaRPr>
        </a:p>
      </dgm:t>
    </dgm:pt>
    <dgm:pt modelId="{CB2570C5-5731-443F-92DD-41851D0F0565}" type="parTrans" cxnId="{ED5B70E5-FB13-4FB3-A2A8-BDD635838C5A}">
      <dgm:prSet/>
      <dgm:spPr/>
      <dgm:t>
        <a:bodyPr/>
        <a:lstStyle/>
        <a:p>
          <a:endParaRPr lang="en-IN"/>
        </a:p>
      </dgm:t>
    </dgm:pt>
    <dgm:pt modelId="{0C92312E-833B-472C-8396-09E17569E82E}" type="sibTrans" cxnId="{ED5B70E5-FB13-4FB3-A2A8-BDD635838C5A}">
      <dgm:prSet/>
      <dgm:spPr/>
      <dgm:t>
        <a:bodyPr/>
        <a:lstStyle/>
        <a:p>
          <a:endParaRPr lang="en-IN"/>
        </a:p>
      </dgm:t>
    </dgm:pt>
    <dgm:pt modelId="{FE6AA330-1C3D-4688-81D5-9F52FB9A1DA5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Storing the position of landmark</a:t>
          </a:r>
          <a:endParaRPr lang="en-IN" dirty="0">
            <a:solidFill>
              <a:schemeClr val="tx1"/>
            </a:solidFill>
          </a:endParaRPr>
        </a:p>
      </dgm:t>
    </dgm:pt>
    <dgm:pt modelId="{59FE2CB9-2DAE-4918-AAB8-24AA26585650}" type="parTrans" cxnId="{BF57520F-BC71-45B0-9650-F053187BEB99}">
      <dgm:prSet/>
      <dgm:spPr/>
      <dgm:t>
        <a:bodyPr/>
        <a:lstStyle/>
        <a:p>
          <a:endParaRPr lang="en-IN"/>
        </a:p>
      </dgm:t>
    </dgm:pt>
    <dgm:pt modelId="{F38C9229-9C7E-4344-90A4-7F7AD9F8F630}" type="sibTrans" cxnId="{BF57520F-BC71-45B0-9650-F053187BEB99}">
      <dgm:prSet/>
      <dgm:spPr/>
      <dgm:t>
        <a:bodyPr/>
        <a:lstStyle/>
        <a:p>
          <a:endParaRPr lang="en-IN"/>
        </a:p>
      </dgm:t>
    </dgm:pt>
    <dgm:pt modelId="{89BD0F9C-7BBC-4116-99BF-6724473F7D3D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dirty="0">
            <a:solidFill>
              <a:schemeClr val="tx1"/>
            </a:solidFill>
          </a:endParaRPr>
        </a:p>
      </dgm:t>
    </dgm:pt>
    <dgm:pt modelId="{BDF345BE-AD59-4068-8135-DCEF8FDDB78B}" type="parTrans" cxnId="{A4ED463D-C1EB-42E6-B487-7BB876B761F8}">
      <dgm:prSet/>
      <dgm:spPr/>
      <dgm:t>
        <a:bodyPr/>
        <a:lstStyle/>
        <a:p>
          <a:endParaRPr lang="en-IN"/>
        </a:p>
      </dgm:t>
    </dgm:pt>
    <dgm:pt modelId="{33D3F1AA-99BF-4665-A100-84B6639F4C06}" type="sibTrans" cxnId="{A4ED463D-C1EB-42E6-B487-7BB876B761F8}">
      <dgm:prSet/>
      <dgm:spPr/>
      <dgm:t>
        <a:bodyPr/>
        <a:lstStyle/>
        <a:p>
          <a:endParaRPr lang="en-IN"/>
        </a:p>
      </dgm:t>
    </dgm:pt>
    <dgm:pt modelId="{D1822991-B300-4D7A-95AF-5618C6789E79}" type="pres">
      <dgm:prSet presAssocID="{FBB0B398-F14B-4C49-B9F4-67B7ACA6E0EA}" presName="linearFlow" presStyleCnt="0">
        <dgm:presLayoutVars>
          <dgm:resizeHandles val="exact"/>
        </dgm:presLayoutVars>
      </dgm:prSet>
      <dgm:spPr/>
    </dgm:pt>
    <dgm:pt modelId="{0B17875C-CA5B-4E02-8740-A494CD768E0E}" type="pres">
      <dgm:prSet presAssocID="{4BA391F2-8D90-4C71-8F04-22E417F53BEF}" presName="node" presStyleLbl="node1" presStyleIdx="0" presStyleCnt="3" custScaleX="202899">
        <dgm:presLayoutVars>
          <dgm:bulletEnabled val="1"/>
        </dgm:presLayoutVars>
      </dgm:prSet>
      <dgm:spPr/>
    </dgm:pt>
    <dgm:pt modelId="{7C2B95F0-6E4F-4537-87A8-5907F03C2A3A}" type="pres">
      <dgm:prSet presAssocID="{0C92312E-833B-472C-8396-09E17569E82E}" presName="sibTrans" presStyleLbl="sibTrans2D1" presStyleIdx="0" presStyleCnt="2"/>
      <dgm:spPr/>
    </dgm:pt>
    <dgm:pt modelId="{57D6F939-0BA3-4200-9F6B-66832566C9B4}" type="pres">
      <dgm:prSet presAssocID="{0C92312E-833B-472C-8396-09E17569E82E}" presName="connectorText" presStyleLbl="sibTrans2D1" presStyleIdx="0" presStyleCnt="2"/>
      <dgm:spPr/>
    </dgm:pt>
    <dgm:pt modelId="{680DC8B2-0F23-4C5D-B16B-72A0CDEA027D}" type="pres">
      <dgm:prSet presAssocID="{FE6AA330-1C3D-4688-81D5-9F52FB9A1DA5}" presName="node" presStyleLbl="node1" presStyleIdx="1" presStyleCnt="3" custScaleX="209663" custScaleY="78192">
        <dgm:presLayoutVars>
          <dgm:bulletEnabled val="1"/>
        </dgm:presLayoutVars>
      </dgm:prSet>
      <dgm:spPr/>
    </dgm:pt>
    <dgm:pt modelId="{27B9ED0D-A56A-4C81-B491-F8B0A74F2A20}" type="pres">
      <dgm:prSet presAssocID="{F38C9229-9C7E-4344-90A4-7F7AD9F8F630}" presName="sibTrans" presStyleLbl="sibTrans2D1" presStyleIdx="1" presStyleCnt="2"/>
      <dgm:spPr/>
    </dgm:pt>
    <dgm:pt modelId="{0FF53B97-4B5E-45C6-ABF5-9EEB27C6A167}" type="pres">
      <dgm:prSet presAssocID="{F38C9229-9C7E-4344-90A4-7F7AD9F8F630}" presName="connectorText" presStyleLbl="sibTrans2D1" presStyleIdx="1" presStyleCnt="2"/>
      <dgm:spPr/>
    </dgm:pt>
    <dgm:pt modelId="{E127E722-35B2-4EB7-85C8-DC1DB27FB6EB}" type="pres">
      <dgm:prSet presAssocID="{89BD0F9C-7BBC-4116-99BF-6724473F7D3D}" presName="node" presStyleLbl="node1" presStyleIdx="2" presStyleCnt="3" custScaleX="320764" custScaleY="105022">
        <dgm:presLayoutVars>
          <dgm:bulletEnabled val="1"/>
        </dgm:presLayoutVars>
      </dgm:prSet>
      <dgm:spPr/>
    </dgm:pt>
  </dgm:ptLst>
  <dgm:cxnLst>
    <dgm:cxn modelId="{BF57520F-BC71-45B0-9650-F053187BEB99}" srcId="{FBB0B398-F14B-4C49-B9F4-67B7ACA6E0EA}" destId="{FE6AA330-1C3D-4688-81D5-9F52FB9A1DA5}" srcOrd="1" destOrd="0" parTransId="{59FE2CB9-2DAE-4918-AAB8-24AA26585650}" sibTransId="{F38C9229-9C7E-4344-90A4-7F7AD9F8F630}"/>
    <dgm:cxn modelId="{1A06151F-17A4-484C-80B7-1CE0B145A475}" type="presOf" srcId="{0C92312E-833B-472C-8396-09E17569E82E}" destId="{7C2B95F0-6E4F-4537-87A8-5907F03C2A3A}" srcOrd="0" destOrd="0" presId="urn:microsoft.com/office/officeart/2005/8/layout/process2"/>
    <dgm:cxn modelId="{4ED3702D-9AA0-411B-827E-BBE97B6287AC}" type="presOf" srcId="{F38C9229-9C7E-4344-90A4-7F7AD9F8F630}" destId="{0FF53B97-4B5E-45C6-ABF5-9EEB27C6A167}" srcOrd="1" destOrd="0" presId="urn:microsoft.com/office/officeart/2005/8/layout/process2"/>
    <dgm:cxn modelId="{A4ED463D-C1EB-42E6-B487-7BB876B761F8}" srcId="{FBB0B398-F14B-4C49-B9F4-67B7ACA6E0EA}" destId="{89BD0F9C-7BBC-4116-99BF-6724473F7D3D}" srcOrd="2" destOrd="0" parTransId="{BDF345BE-AD59-4068-8135-DCEF8FDDB78B}" sibTransId="{33D3F1AA-99BF-4665-A100-84B6639F4C06}"/>
    <dgm:cxn modelId="{A018BD6B-18E9-4B64-B127-B8AD59243B41}" type="presOf" srcId="{4BA391F2-8D90-4C71-8F04-22E417F53BEF}" destId="{0B17875C-CA5B-4E02-8740-A494CD768E0E}" srcOrd="0" destOrd="0" presId="urn:microsoft.com/office/officeart/2005/8/layout/process2"/>
    <dgm:cxn modelId="{9DC0A972-B852-4E48-B456-3FC610161721}" type="presOf" srcId="{0C92312E-833B-472C-8396-09E17569E82E}" destId="{57D6F939-0BA3-4200-9F6B-66832566C9B4}" srcOrd="1" destOrd="0" presId="urn:microsoft.com/office/officeart/2005/8/layout/process2"/>
    <dgm:cxn modelId="{C23D2879-E5E3-4AD2-8538-DC75A071850E}" type="presOf" srcId="{FBB0B398-F14B-4C49-B9F4-67B7ACA6E0EA}" destId="{D1822991-B300-4D7A-95AF-5618C6789E79}" srcOrd="0" destOrd="0" presId="urn:microsoft.com/office/officeart/2005/8/layout/process2"/>
    <dgm:cxn modelId="{6CCE42B4-0F8A-4446-BEB6-1AC61E392287}" type="presOf" srcId="{F38C9229-9C7E-4344-90A4-7F7AD9F8F630}" destId="{27B9ED0D-A56A-4C81-B491-F8B0A74F2A20}" srcOrd="0" destOrd="0" presId="urn:microsoft.com/office/officeart/2005/8/layout/process2"/>
    <dgm:cxn modelId="{3794B4C5-3DB2-4995-BB75-48CC9A731745}" type="presOf" srcId="{FE6AA330-1C3D-4688-81D5-9F52FB9A1DA5}" destId="{680DC8B2-0F23-4C5D-B16B-72A0CDEA027D}" srcOrd="0" destOrd="0" presId="urn:microsoft.com/office/officeart/2005/8/layout/process2"/>
    <dgm:cxn modelId="{A34070DE-1554-462F-AB1F-5167EAD8DBAE}" type="presOf" srcId="{89BD0F9C-7BBC-4116-99BF-6724473F7D3D}" destId="{E127E722-35B2-4EB7-85C8-DC1DB27FB6EB}" srcOrd="0" destOrd="0" presId="urn:microsoft.com/office/officeart/2005/8/layout/process2"/>
    <dgm:cxn modelId="{ED5B70E5-FB13-4FB3-A2A8-BDD635838C5A}" srcId="{FBB0B398-F14B-4C49-B9F4-67B7ACA6E0EA}" destId="{4BA391F2-8D90-4C71-8F04-22E417F53BEF}" srcOrd="0" destOrd="0" parTransId="{CB2570C5-5731-443F-92DD-41851D0F0565}" sibTransId="{0C92312E-833B-472C-8396-09E17569E82E}"/>
    <dgm:cxn modelId="{AFBED338-0A51-441A-A495-DE6A5C8C8506}" type="presParOf" srcId="{D1822991-B300-4D7A-95AF-5618C6789E79}" destId="{0B17875C-CA5B-4E02-8740-A494CD768E0E}" srcOrd="0" destOrd="0" presId="urn:microsoft.com/office/officeart/2005/8/layout/process2"/>
    <dgm:cxn modelId="{042D8B68-E7F3-4664-A84D-045D5FBD14E1}" type="presParOf" srcId="{D1822991-B300-4D7A-95AF-5618C6789E79}" destId="{7C2B95F0-6E4F-4537-87A8-5907F03C2A3A}" srcOrd="1" destOrd="0" presId="urn:microsoft.com/office/officeart/2005/8/layout/process2"/>
    <dgm:cxn modelId="{DAA4524E-D899-4E2A-B623-905E0EDAD291}" type="presParOf" srcId="{7C2B95F0-6E4F-4537-87A8-5907F03C2A3A}" destId="{57D6F939-0BA3-4200-9F6B-66832566C9B4}" srcOrd="0" destOrd="0" presId="urn:microsoft.com/office/officeart/2005/8/layout/process2"/>
    <dgm:cxn modelId="{96C54092-3136-495F-A38D-94643FBA3FBB}" type="presParOf" srcId="{D1822991-B300-4D7A-95AF-5618C6789E79}" destId="{680DC8B2-0F23-4C5D-B16B-72A0CDEA027D}" srcOrd="2" destOrd="0" presId="urn:microsoft.com/office/officeart/2005/8/layout/process2"/>
    <dgm:cxn modelId="{4A454C15-FA95-4D8F-8D4B-8B5D1BE9F457}" type="presParOf" srcId="{D1822991-B300-4D7A-95AF-5618C6789E79}" destId="{27B9ED0D-A56A-4C81-B491-F8B0A74F2A20}" srcOrd="3" destOrd="0" presId="urn:microsoft.com/office/officeart/2005/8/layout/process2"/>
    <dgm:cxn modelId="{FEC4BCEF-2293-43B5-81BD-E4BDF23B08A7}" type="presParOf" srcId="{27B9ED0D-A56A-4C81-B491-F8B0A74F2A20}" destId="{0FF53B97-4B5E-45C6-ABF5-9EEB27C6A167}" srcOrd="0" destOrd="0" presId="urn:microsoft.com/office/officeart/2005/8/layout/process2"/>
    <dgm:cxn modelId="{56E83165-2083-449F-AB2D-F684393902F8}" type="presParOf" srcId="{D1822991-B300-4D7A-95AF-5618C6789E79}" destId="{E127E722-35B2-4EB7-85C8-DC1DB27FB6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86DCB-1FA2-46CB-9174-14BC14D1FC5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A257E4-04A9-4CDE-81CD-9478461CBF6B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Volume control using hand gesture</a:t>
          </a:r>
        </a:p>
      </dgm:t>
    </dgm:pt>
    <dgm:pt modelId="{397F086B-CA93-47FA-9DA1-9E8D08903D00}" type="parTrans" cxnId="{8B0FBF18-B95D-4754-A618-C5673A995EF1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>
            <a:effectLst/>
          </a:endParaRPr>
        </a:p>
      </dgm:t>
    </dgm:pt>
    <dgm:pt modelId="{1AD02B02-C0FA-4720-A570-3B69806912D0}" type="sibTrans" cxnId="{8B0FBF18-B95D-4754-A618-C5673A995EF1}">
      <dgm:prSet/>
      <dgm:spPr/>
      <dgm:t>
        <a:bodyPr/>
        <a:lstStyle/>
        <a:p>
          <a:endParaRPr lang="en-IN"/>
        </a:p>
      </dgm:t>
    </dgm:pt>
    <dgm:pt modelId="{F9EA2EAF-55C7-4A9D-AA38-8E3BA96D15B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Counter using hand landmarks of fingers</a:t>
          </a:r>
        </a:p>
      </dgm:t>
    </dgm:pt>
    <dgm:pt modelId="{7DA2E18E-1D77-4682-81D7-4DB9DC44FBED}" type="parTrans" cxnId="{FC9AC982-A73F-44F5-B41C-8FD41566796A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184D2B5C-301F-4971-B9EE-F2CC0EFE97CE}" type="sibTrans" cxnId="{FC9AC982-A73F-44F5-B41C-8FD41566796A}">
      <dgm:prSet/>
      <dgm:spPr/>
      <dgm:t>
        <a:bodyPr/>
        <a:lstStyle/>
        <a:p>
          <a:endParaRPr lang="en-IN"/>
        </a:p>
      </dgm:t>
    </dgm:pt>
    <dgm:pt modelId="{7BFE1082-2484-46B5-BD3F-651C5CC5C336}" type="pres">
      <dgm:prSet presAssocID="{0A286DCB-1FA2-46CB-9174-14BC14D1FC5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1B3DE8B-71C3-427D-A627-09D3CBDBC52D}" type="pres">
      <dgm:prSet presAssocID="{0A286DCB-1FA2-46CB-9174-14BC14D1FC58}" presName="cycle" presStyleCnt="0"/>
      <dgm:spPr/>
    </dgm:pt>
    <dgm:pt modelId="{0F199B39-C1B1-43FF-859B-ADE1E4E1623D}" type="pres">
      <dgm:prSet presAssocID="{0A286DCB-1FA2-46CB-9174-14BC14D1FC58}" presName="centerShape" presStyleCnt="0"/>
      <dgm:spPr/>
    </dgm:pt>
    <dgm:pt modelId="{D500A70B-8BB5-4175-9A2D-9B8CEBF420CF}" type="pres">
      <dgm:prSet presAssocID="{0A286DCB-1FA2-46CB-9174-14BC14D1FC58}" presName="connSite" presStyleLbl="node1" presStyleIdx="0" presStyleCnt="3"/>
      <dgm:spPr/>
    </dgm:pt>
    <dgm:pt modelId="{1EF8BC72-DBC9-4D8D-AF46-4FB5369D9B49}" type="pres">
      <dgm:prSet presAssocID="{0A286DCB-1FA2-46CB-9174-14BC14D1FC58}" presName="visible" presStyleLbl="node1" presStyleIdx="0" presStyleCnt="3" custScaleX="107813" custScaleY="47706" custLinFactNeighborX="21833" custLinFactNeighborY="3284"/>
      <dgm:spPr>
        <a:solidFill>
          <a:schemeClr val="bg2"/>
        </a:solidFill>
      </dgm:spPr>
    </dgm:pt>
    <dgm:pt modelId="{3EC6ED02-5840-484A-94DE-9D239ED9FB96}" type="pres">
      <dgm:prSet presAssocID="{397F086B-CA93-47FA-9DA1-9E8D08903D00}" presName="Name25" presStyleLbl="parChTrans1D1" presStyleIdx="0" presStyleCnt="2"/>
      <dgm:spPr/>
    </dgm:pt>
    <dgm:pt modelId="{5A810325-68DA-4D9B-8A0D-EC1587EE599B}" type="pres">
      <dgm:prSet presAssocID="{69A257E4-04A9-4CDE-81CD-9478461CBF6B}" presName="node" presStyleCnt="0"/>
      <dgm:spPr/>
    </dgm:pt>
    <dgm:pt modelId="{B1C296EA-E264-409A-B263-B3A74D48F9AA}" type="pres">
      <dgm:prSet presAssocID="{69A257E4-04A9-4CDE-81CD-9478461CBF6B}" presName="parentNode" presStyleLbl="node1" presStyleIdx="1" presStyleCnt="3" custScaleX="212098" custLinFactX="26280" custLinFactNeighborX="100000" custLinFactNeighborY="10514">
        <dgm:presLayoutVars>
          <dgm:chMax val="1"/>
          <dgm:bulletEnabled val="1"/>
        </dgm:presLayoutVars>
      </dgm:prSet>
      <dgm:spPr/>
    </dgm:pt>
    <dgm:pt modelId="{7F86A0D5-D04D-4D7A-8C5A-E4AE95DF6FC4}" type="pres">
      <dgm:prSet presAssocID="{69A257E4-04A9-4CDE-81CD-9478461CBF6B}" presName="childNode" presStyleLbl="revTx" presStyleIdx="0" presStyleCnt="0">
        <dgm:presLayoutVars>
          <dgm:bulletEnabled val="1"/>
        </dgm:presLayoutVars>
      </dgm:prSet>
      <dgm:spPr/>
    </dgm:pt>
    <dgm:pt modelId="{6457858F-ABA6-4482-B1E8-F3F87BC4A415}" type="pres">
      <dgm:prSet presAssocID="{7DA2E18E-1D77-4682-81D7-4DB9DC44FBED}" presName="Name25" presStyleLbl="parChTrans1D1" presStyleIdx="1" presStyleCnt="2"/>
      <dgm:spPr/>
    </dgm:pt>
    <dgm:pt modelId="{C16EC6F1-6BDA-4391-8886-9B39C31FD6F0}" type="pres">
      <dgm:prSet presAssocID="{F9EA2EAF-55C7-4A9D-AA38-8E3BA96D15BE}" presName="node" presStyleCnt="0"/>
      <dgm:spPr/>
    </dgm:pt>
    <dgm:pt modelId="{F9197723-5D63-4D69-BCCA-2F6D82F3E3EB}" type="pres">
      <dgm:prSet presAssocID="{F9EA2EAF-55C7-4A9D-AA38-8E3BA96D15BE}" presName="parentNode" presStyleLbl="node1" presStyleIdx="2" presStyleCnt="3" custScaleX="217965" custLinFactX="39938" custLinFactNeighborX="100000" custLinFactNeighborY="-941">
        <dgm:presLayoutVars>
          <dgm:chMax val="1"/>
          <dgm:bulletEnabled val="1"/>
        </dgm:presLayoutVars>
      </dgm:prSet>
      <dgm:spPr/>
    </dgm:pt>
    <dgm:pt modelId="{B3D42069-D09F-4AE0-AE33-5FAC13E0BB6F}" type="pres">
      <dgm:prSet presAssocID="{F9EA2EAF-55C7-4A9D-AA38-8E3BA96D15B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B0FBF18-B95D-4754-A618-C5673A995EF1}" srcId="{0A286DCB-1FA2-46CB-9174-14BC14D1FC58}" destId="{69A257E4-04A9-4CDE-81CD-9478461CBF6B}" srcOrd="0" destOrd="0" parTransId="{397F086B-CA93-47FA-9DA1-9E8D08903D00}" sibTransId="{1AD02B02-C0FA-4720-A570-3B69806912D0}"/>
    <dgm:cxn modelId="{B26C3D4B-225F-4219-A4E7-6E6C3F210C28}" type="presOf" srcId="{69A257E4-04A9-4CDE-81CD-9478461CBF6B}" destId="{B1C296EA-E264-409A-B263-B3A74D48F9AA}" srcOrd="0" destOrd="0" presId="urn:microsoft.com/office/officeart/2005/8/layout/radial2"/>
    <dgm:cxn modelId="{49DF916E-6EE2-4677-A1F9-4552CAECCAFF}" type="presOf" srcId="{0A286DCB-1FA2-46CB-9174-14BC14D1FC58}" destId="{7BFE1082-2484-46B5-BD3F-651C5CC5C336}" srcOrd="0" destOrd="0" presId="urn:microsoft.com/office/officeart/2005/8/layout/radial2"/>
    <dgm:cxn modelId="{F8B48973-4E54-4814-893D-C12E109F1B97}" type="presOf" srcId="{F9EA2EAF-55C7-4A9D-AA38-8E3BA96D15BE}" destId="{F9197723-5D63-4D69-BCCA-2F6D82F3E3EB}" srcOrd="0" destOrd="0" presId="urn:microsoft.com/office/officeart/2005/8/layout/radial2"/>
    <dgm:cxn modelId="{FC9AC982-A73F-44F5-B41C-8FD41566796A}" srcId="{0A286DCB-1FA2-46CB-9174-14BC14D1FC58}" destId="{F9EA2EAF-55C7-4A9D-AA38-8E3BA96D15BE}" srcOrd="1" destOrd="0" parTransId="{7DA2E18E-1D77-4682-81D7-4DB9DC44FBED}" sibTransId="{184D2B5C-301F-4971-B9EE-F2CC0EFE97CE}"/>
    <dgm:cxn modelId="{AF9D2F96-3DAF-4BEF-8234-0C9E85832731}" type="presOf" srcId="{397F086B-CA93-47FA-9DA1-9E8D08903D00}" destId="{3EC6ED02-5840-484A-94DE-9D239ED9FB96}" srcOrd="0" destOrd="0" presId="urn:microsoft.com/office/officeart/2005/8/layout/radial2"/>
    <dgm:cxn modelId="{100811F8-5679-4A26-B274-7874AEBF4C65}" type="presOf" srcId="{7DA2E18E-1D77-4682-81D7-4DB9DC44FBED}" destId="{6457858F-ABA6-4482-B1E8-F3F87BC4A415}" srcOrd="0" destOrd="0" presId="urn:microsoft.com/office/officeart/2005/8/layout/radial2"/>
    <dgm:cxn modelId="{BD636DB3-721F-4AD2-A9B1-FD8E5C3ECCA5}" type="presParOf" srcId="{7BFE1082-2484-46B5-BD3F-651C5CC5C336}" destId="{11B3DE8B-71C3-427D-A627-09D3CBDBC52D}" srcOrd="0" destOrd="0" presId="urn:microsoft.com/office/officeart/2005/8/layout/radial2"/>
    <dgm:cxn modelId="{27DEA158-C51F-4A66-ABCF-64E8D3027A6A}" type="presParOf" srcId="{11B3DE8B-71C3-427D-A627-09D3CBDBC52D}" destId="{0F199B39-C1B1-43FF-859B-ADE1E4E1623D}" srcOrd="0" destOrd="0" presId="urn:microsoft.com/office/officeart/2005/8/layout/radial2"/>
    <dgm:cxn modelId="{5D4942ED-BE30-4DBE-B454-90FDB8D29332}" type="presParOf" srcId="{0F199B39-C1B1-43FF-859B-ADE1E4E1623D}" destId="{D500A70B-8BB5-4175-9A2D-9B8CEBF420CF}" srcOrd="0" destOrd="0" presId="urn:microsoft.com/office/officeart/2005/8/layout/radial2"/>
    <dgm:cxn modelId="{A2BA79CD-14AD-4E5E-9171-8B0E31E13340}" type="presParOf" srcId="{0F199B39-C1B1-43FF-859B-ADE1E4E1623D}" destId="{1EF8BC72-DBC9-4D8D-AF46-4FB5369D9B49}" srcOrd="1" destOrd="0" presId="urn:microsoft.com/office/officeart/2005/8/layout/radial2"/>
    <dgm:cxn modelId="{4A98A919-7B4A-4D8E-90C9-98D7797E7D4F}" type="presParOf" srcId="{11B3DE8B-71C3-427D-A627-09D3CBDBC52D}" destId="{3EC6ED02-5840-484A-94DE-9D239ED9FB96}" srcOrd="1" destOrd="0" presId="urn:microsoft.com/office/officeart/2005/8/layout/radial2"/>
    <dgm:cxn modelId="{0FD91A41-19FC-467B-81E9-696AF3E2F95D}" type="presParOf" srcId="{11B3DE8B-71C3-427D-A627-09D3CBDBC52D}" destId="{5A810325-68DA-4D9B-8A0D-EC1587EE599B}" srcOrd="2" destOrd="0" presId="urn:microsoft.com/office/officeart/2005/8/layout/radial2"/>
    <dgm:cxn modelId="{9019368D-1085-4ECD-BB6D-1D1B854118DE}" type="presParOf" srcId="{5A810325-68DA-4D9B-8A0D-EC1587EE599B}" destId="{B1C296EA-E264-409A-B263-B3A74D48F9AA}" srcOrd="0" destOrd="0" presId="urn:microsoft.com/office/officeart/2005/8/layout/radial2"/>
    <dgm:cxn modelId="{D3447AB1-CA97-4637-8D5C-AB2769B3993D}" type="presParOf" srcId="{5A810325-68DA-4D9B-8A0D-EC1587EE599B}" destId="{7F86A0D5-D04D-4D7A-8C5A-E4AE95DF6FC4}" srcOrd="1" destOrd="0" presId="urn:microsoft.com/office/officeart/2005/8/layout/radial2"/>
    <dgm:cxn modelId="{48706146-0EFB-4D4F-B077-97E3435039E8}" type="presParOf" srcId="{11B3DE8B-71C3-427D-A627-09D3CBDBC52D}" destId="{6457858F-ABA6-4482-B1E8-F3F87BC4A415}" srcOrd="3" destOrd="0" presId="urn:microsoft.com/office/officeart/2005/8/layout/radial2"/>
    <dgm:cxn modelId="{9A93A1F7-CCA6-4689-9335-92EB605981BA}" type="presParOf" srcId="{11B3DE8B-71C3-427D-A627-09D3CBDBC52D}" destId="{C16EC6F1-6BDA-4391-8886-9B39C31FD6F0}" srcOrd="4" destOrd="0" presId="urn:microsoft.com/office/officeart/2005/8/layout/radial2"/>
    <dgm:cxn modelId="{25FAC7F1-ACB1-483D-8EC4-B75EA8386402}" type="presParOf" srcId="{C16EC6F1-6BDA-4391-8886-9B39C31FD6F0}" destId="{F9197723-5D63-4D69-BCCA-2F6D82F3E3EB}" srcOrd="0" destOrd="0" presId="urn:microsoft.com/office/officeart/2005/8/layout/radial2"/>
    <dgm:cxn modelId="{55E0AA99-6222-4563-BDD5-22243504D311}" type="presParOf" srcId="{C16EC6F1-6BDA-4391-8886-9B39C31FD6F0}" destId="{B3D42069-D09F-4AE0-AE33-5FAC13E0BB6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875C-CA5B-4E02-8740-A494CD768E0E}">
      <dsp:nvSpPr>
        <dsp:cNvPr id="0" name=""/>
        <dsp:cNvSpPr/>
      </dsp:nvSpPr>
      <dsp:spPr>
        <a:xfrm>
          <a:off x="1368149" y="1813"/>
          <a:ext cx="4320012" cy="11828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Detecting land marks on hand (21)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02794" y="36458"/>
        <a:ext cx="4250722" cy="1113567"/>
      </dsp:txXfrm>
    </dsp:sp>
    <dsp:sp modelId="{7C2B95F0-6E4F-4537-87A8-5907F03C2A3A}">
      <dsp:nvSpPr>
        <dsp:cNvPr id="0" name=""/>
        <dsp:cNvSpPr/>
      </dsp:nvSpPr>
      <dsp:spPr>
        <a:xfrm rot="5400000">
          <a:off x="3306370" y="121424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1258600"/>
        <a:ext cx="319372" cy="310500"/>
      </dsp:txXfrm>
    </dsp:sp>
    <dsp:sp modelId="{680DC8B2-0F23-4C5D-B16B-72A0CDEA027D}">
      <dsp:nvSpPr>
        <dsp:cNvPr id="0" name=""/>
        <dsp:cNvSpPr/>
      </dsp:nvSpPr>
      <dsp:spPr>
        <a:xfrm>
          <a:off x="1296142" y="1776100"/>
          <a:ext cx="4464027" cy="924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Storing the position of landmark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323231" y="1803189"/>
        <a:ext cx="4409849" cy="870722"/>
      </dsp:txXfrm>
    </dsp:sp>
    <dsp:sp modelId="{27B9ED0D-A56A-4C81-B491-F8B0A74F2A20}">
      <dsp:nvSpPr>
        <dsp:cNvPr id="0" name=""/>
        <dsp:cNvSpPr/>
      </dsp:nvSpPr>
      <dsp:spPr>
        <a:xfrm rot="5400000">
          <a:off x="3306370" y="273057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2774930"/>
        <a:ext cx="319372" cy="310500"/>
      </dsp:txXfrm>
    </dsp:sp>
    <dsp:sp modelId="{E127E722-35B2-4EB7-85C8-DC1DB27FB6EB}">
      <dsp:nvSpPr>
        <dsp:cNvPr id="0" name=""/>
        <dsp:cNvSpPr/>
      </dsp:nvSpPr>
      <dsp:spPr>
        <a:xfrm>
          <a:off x="113391" y="3292429"/>
          <a:ext cx="6829528" cy="1242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9776" y="3328814"/>
        <a:ext cx="6756758" cy="1169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7858F-ABA6-4482-B1E8-F3F87BC4A415}">
      <dsp:nvSpPr>
        <dsp:cNvPr id="0" name=""/>
        <dsp:cNvSpPr/>
      </dsp:nvSpPr>
      <dsp:spPr>
        <a:xfrm rot="1009538">
          <a:off x="1713620" y="2797734"/>
          <a:ext cx="1996139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996139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3EC6ED02-5840-484A-94DE-9D239ED9FB96}">
      <dsp:nvSpPr>
        <dsp:cNvPr id="0" name=""/>
        <dsp:cNvSpPr/>
      </dsp:nvSpPr>
      <dsp:spPr>
        <a:xfrm rot="20657034">
          <a:off x="1722985" y="1726268"/>
          <a:ext cx="1784868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784868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1EF8BC72-DBC9-4D8D-AF46-4FB5369D9B49}">
      <dsp:nvSpPr>
        <dsp:cNvPr id="0" name=""/>
        <dsp:cNvSpPr/>
      </dsp:nvSpPr>
      <dsp:spPr>
        <a:xfrm>
          <a:off x="-18996" y="1719450"/>
          <a:ext cx="2853663" cy="1262713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296EA-E264-409A-B263-B3A74D48F9AA}">
      <dsp:nvSpPr>
        <dsp:cNvPr id="0" name=""/>
        <dsp:cNvSpPr/>
      </dsp:nvSpPr>
      <dsp:spPr>
        <a:xfrm>
          <a:off x="3252446" y="399180"/>
          <a:ext cx="3142729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Volume control using hand gesture</a:t>
          </a:r>
        </a:p>
      </dsp:txBody>
      <dsp:txXfrm>
        <a:off x="3712688" y="616175"/>
        <a:ext cx="2222245" cy="1047744"/>
      </dsp:txXfrm>
    </dsp:sp>
    <dsp:sp modelId="{F9197723-5D63-4D69-BCCA-2F6D82F3E3EB}">
      <dsp:nvSpPr>
        <dsp:cNvPr id="0" name=""/>
        <dsp:cNvSpPr/>
      </dsp:nvSpPr>
      <dsp:spPr>
        <a:xfrm>
          <a:off x="3400488" y="2788699"/>
          <a:ext cx="3229662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Counter using hand landmarks of fingers</a:t>
          </a:r>
        </a:p>
      </dsp:txBody>
      <dsp:txXfrm>
        <a:off x="3873461" y="3005694"/>
        <a:ext cx="2283716" cy="104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249800C-B342-FCAF-2B6E-E4FD725A33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08B6F8A-44A0-E08F-884A-0954EC796B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484F246-D682-9FEA-C68D-24A99861A2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61F3046A-AAFD-6CD1-2392-02754B4B49D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Click to edit Master text styles</a:t>
            </a:r>
          </a:p>
          <a:p>
            <a:pPr lvl="1"/>
            <a:r>
              <a:rPr lang="ru-RU" altLang="ru-RU" noProof="0"/>
              <a:t>Second level</a:t>
            </a:r>
          </a:p>
          <a:p>
            <a:pPr lvl="2"/>
            <a:r>
              <a:rPr lang="ru-RU" altLang="ru-RU" noProof="0"/>
              <a:t>Third level</a:t>
            </a:r>
          </a:p>
          <a:p>
            <a:pPr lvl="3"/>
            <a:r>
              <a:rPr lang="ru-RU" altLang="ru-RU" noProof="0"/>
              <a:t>Fourth level</a:t>
            </a:r>
          </a:p>
          <a:p>
            <a:pPr lvl="4"/>
            <a:r>
              <a:rPr lang="ru-RU" altLang="ru-RU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07FF0A5-88A2-D192-3594-ED14671A1A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893B71DD-4F7F-4C9F-5E6C-426AE3957F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563D140A-9016-455D-BE70-01BE10BA3A0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140A-9016-455D-BE70-01BE10BA3A0E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580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57869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26A5D5C-4378-2210-91D8-A1C572EAF4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3FD7D-2C9F-4DA6-A2F0-394CFBF61AF0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92C08E8-2B7D-8E0E-DCF7-3F7ABEEC7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318CE6-0634-C484-0714-8BFE9F4DD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92639-D844-4A28-90DC-F8082FF8B07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4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63250F-EA76-2816-6B0C-441953610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64726-57C7-48A1-B5FA-2DF354919025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F65E1C0-A11D-F331-0F73-E9269907B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31165A-D13C-8A1F-95D9-1520010885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D75CE-FCE1-43D5-8134-A1FEE964042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971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9D667-04C3-C061-CF69-00CC02A5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9508-2CA6-4B66-8859-0EBBE0BE6D06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624AA1-A685-A716-AD27-802357CB9C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E8A7FC-C595-18A3-70B2-87668FDC4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B21DE-92C2-4F99-B452-343FDB77115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212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DD629-B14A-8144-68E0-5EFDBA3F12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E7D4-C10E-4BD4-96D3-7CCD31375BC1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D25B31-218E-1835-6F59-8726FB12D3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BBABD2-EB99-0FA7-E477-F6C766FA6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7CCC1-3CE8-4BE1-BFD7-455AD74322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011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C325AA-8DEE-EA2C-33A1-B491EA960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28AF8-C1FC-4F82-A99A-1F8D397FA3AF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46729-8291-A5B9-C89F-488C5749F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7328EA-3DB0-FA48-0E91-4A1F4FB996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F366D-090B-4A23-9DC4-5269CACE71E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911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DA0ED-1409-1C2B-19C3-0FDA235C1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CCC7-653F-452F-8300-6E80DA8F372B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86B91-3192-C456-6746-37D402FBC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7FE3C-7124-E1CA-06AC-D8BEADBE6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6DCAC-B3C7-4C17-81C1-D6C1A902CC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262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D2AE48-BC4D-0784-63AF-CCAF87593F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3E45-B765-47C2-8BF0-478AF95E6671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A8DF69-5279-8F34-F5DA-6A6B51658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37EC8C8-AA62-E273-B26A-28C73849F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3376F-F90E-46D9-9845-C90BE5ABD38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6752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F3BF2C-2D0D-30F9-CF31-36A397351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27D61-8B82-42E7-BBA5-B3884769FE5B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5D63A4B-D424-189F-DF90-3DE128BB8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1EA7FB-6871-2279-39C9-C404AD317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8B387D-D763-4178-A2EF-215147F1CC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469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C601B1-B22A-7B3F-CB58-A0C4344F9F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C9AFE-FA22-4A4F-97D9-A0F025D77D3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A22B051-8CB7-FCF5-BF79-DE3188AEA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7476DC-FD12-8276-2EC9-95B59B7E8F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6F330-3C40-49D6-A043-59E4FB7269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7207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F20F-B7CA-CD6D-620C-89F7BE9AA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8E25F-6D72-49ED-A8FF-D98542D72647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2A741-875F-0CA6-74DF-F5E134A86C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D1153-585E-0BB9-C8E7-47FD29D19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BAC9F3-27C9-496D-BF76-95076C141D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466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E33AD5-FE9C-9284-31C8-F9CB1CA451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BF76-1B9E-483F-AD24-CA456B869EDD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1A1BEFB-0ED9-7CA6-BE08-C47ACAC5B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8F4628A-5544-00ED-0912-5E035E23C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B37D8-9F95-4541-A311-CB4CA321436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81233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FB5CD-D210-E7A6-AC0A-A26B479BA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C8EB-9C7E-4935-ABD8-49CDC074F91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A5C58-D318-CBEF-6A25-C3FBC3DF75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B4D2-F609-7D6B-F6D8-CE92C6D255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D82C0-ABAE-4403-B3F5-BB8231E273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5892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941EEE-A042-E855-2E77-A6DE49E1B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3933C-FFF0-49AF-B8BA-18B05D697123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0E7E7E-C27C-F9BA-A405-7AEBD043F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3E3BCA-8702-F08B-B02D-FE8C13DF2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94C3C7-D73E-4855-9526-FB3722692F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610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ECC46-0FE0-562D-B117-19C867AFB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5C996-4787-4B46-A207-458C9F5C208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D041C1-6EEF-C594-8AD2-03CF6CDA63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2C8C85-03CA-A9BF-4DF0-F3E90A46CE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803951-8194-4E15-917A-790BF256FD2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79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8768154-A927-6079-F942-FD2816E3F1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D57E7-34DF-402D-9718-D07990533A3E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54FB636-1C5E-2ECF-FDE3-4F0CB360E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017A9B4-5B9E-EAEC-61D5-6DDBFB8B7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973F8-7EAA-4AA4-BEDB-4EA43194F6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2424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AF72E18-1698-3C66-2E86-F328BF8F4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F3683-568D-4767-A6E4-B4B1ABBBCF8F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D7A265-C8DA-B364-25F1-4639F8E21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ECFB1B9-B99A-34EB-6A48-E7B8EA5FB6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E1F9E-9385-43C1-84FC-73266BA2D2C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737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65C70D-7416-7435-96CA-ECFF6874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8E0B9-55A2-4BC5-B601-C9BFC8DE9C7B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0E5BD20-A8D4-9227-472C-A0954FD2B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8DD6D4B-8E3E-4FBA-FD5F-113629617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D49AE-66F5-4D31-B77D-73BFEFF7DCE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117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B5496AA-DA6C-36AB-375C-72AA61CA93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12DC0-C2CF-46C9-9564-0546A9DAE40B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3609DB7-2F71-9B44-ACC1-FF89344E9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4764205-AC51-4CBD-14C3-422F1D6CA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920E5-A9A6-4295-916F-7648299D03A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63472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5D50BCF-843E-0159-2E75-E87B1DC5F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DFFA5-C2B3-4B8E-B608-63C7E9B65A61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4848DA-3B47-6A55-103B-64A52420A9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8508552-0058-1063-7CD7-23873B4EF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E38A5-D2CE-48A0-A7FD-621A9D0D97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6159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0F6E954-B0AD-031C-0B54-E7002DB3A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38AB-7CF2-436A-B5A4-C1D7163FC1D2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5AB19E-5C22-562C-F390-C6EE07D4E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8476A0-FBEB-DCDB-D63B-92E8CC69C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F42DE-3561-4B95-8DFC-6D38B0D7FDB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778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4E5B0D-9C0A-0026-B2EB-EDEA5F955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0EE6-3C7C-4296-A422-3B18CE51825C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7B2A70-C6CD-012E-E3DF-4531BED4E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85E349D-7AD2-01F9-BD23-48C3DB9560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57DDC0-2C20-4ED8-BE9F-5F78B277542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3515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5A9350-5E50-040C-3CC7-1EB11C1D4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F0A5AC-793F-0B49-3F09-4D401DB2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E9DF1020-5E38-E7D1-369F-F6EEA3C70B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F12638B-AB32-485E-8973-BB36FC460691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40C1AF75-06CA-139F-8A4D-EF38C107C5D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CD2D04B6-DD22-BC01-78C6-438B721840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159B1547-62BC-42EA-839F-56AE1177F2BB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B59723F-9295-917C-B67D-2E7A80CD7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27FBC0C-3F16-4E06-034B-74C4DE2D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84BF05CF-569F-2660-9805-6B9987968D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5FE27D-FC77-4031-955B-2D86472DDC2A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F143880-CF34-1EB2-6EBF-749A2D1B5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1AD21D2-FDA2-A9DB-4D55-72208481EE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33F46ED0-9CF9-42D0-BE5B-C41D99079E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>
            <a:extLst>
              <a:ext uri="{FF2B5EF4-FFF2-40B4-BE49-F238E27FC236}">
                <a16:creationId xmlns:a16="http://schemas.microsoft.com/office/drawing/2014/main" id="{175987FB-33D7-4AFD-6352-CC62A92327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088" y="4697413"/>
            <a:ext cx="6442075" cy="9271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IN" altLang="ru-RU" sz="4400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EXPLORATORY PROJECT</a:t>
            </a:r>
            <a:endParaRPr lang="en-US" altLang="ru-RU" sz="4400" b="1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123" name="Rectangle 14">
            <a:extLst>
              <a:ext uri="{FF2B5EF4-FFF2-40B4-BE49-F238E27FC236}">
                <a16:creationId xmlns:a16="http://schemas.microsoft.com/office/drawing/2014/main" id="{1FE55A3A-BFD3-7FCB-A3ED-5307CA74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4" y="5445125"/>
            <a:ext cx="6442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ru-RU" sz="240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SEMESTER-IV 2021-2022</a:t>
            </a:r>
            <a:endParaRPr lang="uk-UA" altLang="ru-RU" sz="240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4560-E384-ADD5-F194-58FD23EA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D6D9-D750-16B1-854E-D1A5E476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work of hand module is divided into two parts as: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Palm detection model:</a:t>
            </a:r>
          </a:p>
          <a:p>
            <a:pPr marL="0" indent="0">
              <a:buNone/>
            </a:pPr>
            <a:r>
              <a:rPr lang="en-IN" dirty="0"/>
              <a:t>                      It basically detect hand from feed and detects 21 points on palm as shown in the figure 1.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Hand tracking model:</a:t>
            </a:r>
          </a:p>
          <a:p>
            <a:pPr marL="0" indent="0">
              <a:buNone/>
            </a:pPr>
            <a:r>
              <a:rPr lang="en-IN" dirty="0"/>
              <a:t>                      It finds co-ordinates of  those 21 points on the detected palm with their corresponding ID’s</a:t>
            </a:r>
          </a:p>
          <a:p>
            <a:pPr marL="0" indent="0">
              <a:buNone/>
            </a:pPr>
            <a:r>
              <a:rPr lang="en-IN" dirty="0"/>
              <a:t>For example: ID corresponding to top of index finger is 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04AF-A589-6C02-EA44-E34947A2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A05A-04FD-32AB-AE65-138F3CDA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B015F-8B91-BED2-4395-58B31CC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477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EB01-4B8C-5588-94EB-39E8E4F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AEB94-09EA-4469-F0B1-358FE441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7A33-95F5-798A-1A2B-34C44E9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11</a:t>
            </a:fld>
            <a:endParaRPr lang="ru-RU" altLang="ru-RU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0CD4E0D-2E2E-31AA-671A-9DBFBCE75D5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7744" y="2564904"/>
            <a:ext cx="6480720" cy="3282782"/>
          </a:xfrm>
          <a:prstGeom prst="rect">
            <a:avLst/>
          </a:prstGeom>
          <a:ln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192C70-B860-416E-B259-B70842772FA1}"/>
              </a:ext>
            </a:extLst>
          </p:cNvPr>
          <p:cNvSpPr/>
          <p:nvPr/>
        </p:nvSpPr>
        <p:spPr bwMode="auto">
          <a:xfrm>
            <a:off x="2590800" y="2636912"/>
            <a:ext cx="533400" cy="50405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4A224-99EB-BDB7-C4C2-353C44091134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2771800" y="1916832"/>
            <a:ext cx="85700" cy="72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52C51-930A-DC9F-7D48-F2A9DFA6EAF8}"/>
              </a:ext>
            </a:extLst>
          </p:cNvPr>
          <p:cNvSpPr txBox="1"/>
          <p:nvPr/>
        </p:nvSpPr>
        <p:spPr>
          <a:xfrm flipH="1">
            <a:off x="2024028" y="1456999"/>
            <a:ext cx="2133600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ID Corresponding to top of index finger is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4DBC5-9074-E8CC-C30A-9D7569B89FF6}"/>
              </a:ext>
            </a:extLst>
          </p:cNvPr>
          <p:cNvSpPr txBox="1"/>
          <p:nvPr/>
        </p:nvSpPr>
        <p:spPr>
          <a:xfrm>
            <a:off x="5083133" y="592018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latin typeface="+mn-lt"/>
              </a:rPr>
              <a:t>Figure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DE0E7-1D99-D3AF-5597-651570C40847}"/>
              </a:ext>
            </a:extLst>
          </p:cNvPr>
          <p:cNvSpPr txBox="1"/>
          <p:nvPr/>
        </p:nvSpPr>
        <p:spPr>
          <a:xfrm>
            <a:off x="2118556" y="358987"/>
            <a:ext cx="6779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dirty="0">
                <a:latin typeface="+mn-lt"/>
              </a:rPr>
              <a:t>Chart showing relation of points with respect to their ID’s</a:t>
            </a:r>
          </a:p>
        </p:txBody>
      </p:sp>
    </p:spTree>
    <p:extLst>
      <p:ext uri="{BB962C8B-B14F-4D97-AF65-F5344CB8AC3E}">
        <p14:creationId xmlns:p14="http://schemas.microsoft.com/office/powerpoint/2010/main" val="254845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4BF6A-73E0-E382-8DC5-4243D7C4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5/5/2022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2D571-741E-C877-2B0B-85D766C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9B38C-2090-ACF7-E39C-1A5D96C4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12</a:t>
            </a:fld>
            <a:endParaRPr lang="ru-RU" altLang="ru-RU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24127AFE-8081-02C8-DEDE-A9859A62FAA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19722" y="1052736"/>
            <a:ext cx="6457950" cy="347154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C3734-122B-3528-9A22-20CC5013D1D6}"/>
              </a:ext>
            </a:extLst>
          </p:cNvPr>
          <p:cNvSpPr txBox="1"/>
          <p:nvPr/>
        </p:nvSpPr>
        <p:spPr>
          <a:xfrm>
            <a:off x="2219722" y="4941168"/>
            <a:ext cx="645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n-lt"/>
              </a:rPr>
              <a:t>Palm detection over different positions</a:t>
            </a:r>
          </a:p>
        </p:txBody>
      </p:sp>
    </p:spTree>
    <p:extLst>
      <p:ext uri="{BB962C8B-B14F-4D97-AF65-F5344CB8AC3E}">
        <p14:creationId xmlns:p14="http://schemas.microsoft.com/office/powerpoint/2010/main" val="322161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6560-1691-E81C-D234-62371F0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1723F-EEFE-BA84-1737-93624A78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142D-7ABA-FACD-1803-2F4802A2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13</a:t>
            </a:fld>
            <a:endParaRPr lang="en-GB" altLang="ru-RU"/>
          </a:p>
        </p:txBody>
      </p:sp>
      <p:pic>
        <p:nvPicPr>
          <p:cNvPr id="5" name="WhatsApp Video 2022-04-29 at 6.40.01 PM">
            <a:hlinkClick r:id="" action="ppaction://media"/>
            <a:extLst>
              <a:ext uri="{FF2B5EF4-FFF2-40B4-BE49-F238E27FC236}">
                <a16:creationId xmlns:a16="http://schemas.microsoft.com/office/drawing/2014/main" id="{84B01385-20E5-E0E6-5831-C4A4D64F2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916832"/>
            <a:ext cx="4248472" cy="33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348C7-D2C2-8D02-5401-53760D2E86A4}"/>
              </a:ext>
            </a:extLst>
          </p:cNvPr>
          <p:cNvSpPr txBox="1"/>
          <p:nvPr/>
        </p:nvSpPr>
        <p:spPr>
          <a:xfrm>
            <a:off x="539552" y="49350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WORKING OF HAND TRACKING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60EBB-3E9E-27B0-A9E7-F5A8423DFB6C}"/>
              </a:ext>
            </a:extLst>
          </p:cNvPr>
          <p:cNvSpPr txBox="1"/>
          <p:nvPr/>
        </p:nvSpPr>
        <p:spPr>
          <a:xfrm>
            <a:off x="463420" y="3363003"/>
            <a:ext cx="2440632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The Hand detecting module performs precise key point localization of 21 3D palm coordinates in the detected hand region.</a:t>
            </a:r>
            <a:endParaRPr lang="en-IN" sz="16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5969F-4DA0-6B22-840C-DD8A19139DCD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904052" y="3645024"/>
            <a:ext cx="1451924" cy="3796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A1420-789A-82D5-A1EC-690BF328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A1FE1-0854-F831-4430-DBD4BFB3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292B1-7AD8-6D05-D46A-224B092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14</a:t>
            </a:fld>
            <a:endParaRPr lang="en-GB" altLang="ru-RU"/>
          </a:p>
        </p:txBody>
      </p:sp>
      <p:pic>
        <p:nvPicPr>
          <p:cNvPr id="5" name="WhatsApp Video 2022-04-29 at 12.37.17 PM">
            <a:hlinkClick r:id="" action="ppaction://media"/>
            <a:extLst>
              <a:ext uri="{FF2B5EF4-FFF2-40B4-BE49-F238E27FC236}">
                <a16:creationId xmlns:a16="http://schemas.microsoft.com/office/drawing/2014/main" id="{51492283-2E08-4820-D194-C89572F80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2040" y="2029336"/>
            <a:ext cx="4147960" cy="34563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242C5-3F45-BA82-6B8A-502E1C3C775D}"/>
              </a:ext>
            </a:extLst>
          </p:cNvPr>
          <p:cNvCxnSpPr>
            <a:cxnSpLocks/>
          </p:cNvCxnSpPr>
          <p:nvPr/>
        </p:nvCxnSpPr>
        <p:spPr bwMode="auto">
          <a:xfrm>
            <a:off x="2915816" y="3140968"/>
            <a:ext cx="151216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08BC79-0BAD-F33C-88A2-4B6E52DF9228}"/>
              </a:ext>
            </a:extLst>
          </p:cNvPr>
          <p:cNvSpPr txBox="1"/>
          <p:nvPr/>
        </p:nvSpPr>
        <p:spPr>
          <a:xfrm>
            <a:off x="280024" y="2530351"/>
            <a:ext cx="2826024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Here we can see the volume is changing corresponding to the distance between index finger and thumb finger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F881B-FE5A-E5F5-5739-5DABEBD51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53200" y="5301705"/>
            <a:ext cx="683096" cy="5035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69192A-8786-11E0-86E1-1AD9CAD68F4A}"/>
              </a:ext>
            </a:extLst>
          </p:cNvPr>
          <p:cNvSpPr txBox="1"/>
          <p:nvPr/>
        </p:nvSpPr>
        <p:spPr>
          <a:xfrm>
            <a:off x="6228184" y="5693754"/>
            <a:ext cx="2360328" cy="8309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computer volume being changed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9941E-1A16-AEF0-2592-43B59D67D2E4}"/>
              </a:ext>
            </a:extLst>
          </p:cNvPr>
          <p:cNvSpPr txBox="1"/>
          <p:nvPr/>
        </p:nvSpPr>
        <p:spPr>
          <a:xfrm>
            <a:off x="683568" y="520016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VOLUME CONTROLLER USING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HAND MOVEMENT</a:t>
            </a:r>
          </a:p>
        </p:txBody>
      </p:sp>
    </p:spTree>
    <p:extLst>
      <p:ext uri="{BB962C8B-B14F-4D97-AF65-F5344CB8AC3E}">
        <p14:creationId xmlns:p14="http://schemas.microsoft.com/office/powerpoint/2010/main" val="33672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F6527-2C72-1A4E-34C0-184B9B64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C8F15-0A02-720D-3692-F3D42B31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481-23CB-FD67-7E80-82F2BC56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15</a:t>
            </a:fld>
            <a:endParaRPr lang="en-GB" altLang="ru-RU"/>
          </a:p>
        </p:txBody>
      </p:sp>
      <p:pic>
        <p:nvPicPr>
          <p:cNvPr id="5" name="WhatsApp Video 2022-04-29 at 12.37.18 PM">
            <a:hlinkClick r:id="" action="ppaction://media"/>
            <a:extLst>
              <a:ext uri="{FF2B5EF4-FFF2-40B4-BE49-F238E27FC236}">
                <a16:creationId xmlns:a16="http://schemas.microsoft.com/office/drawing/2014/main" id="{4324D613-03B2-FFEE-9132-142D6F7A9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662709"/>
            <a:ext cx="4357464" cy="35325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3A98DC-334E-BB8E-E25B-1AC836095220}"/>
              </a:ext>
            </a:extLst>
          </p:cNvPr>
          <p:cNvCxnSpPr>
            <a:cxnSpLocks/>
          </p:cNvCxnSpPr>
          <p:nvPr/>
        </p:nvCxnSpPr>
        <p:spPr bwMode="auto">
          <a:xfrm>
            <a:off x="2590800" y="2780928"/>
            <a:ext cx="2413248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7C5545-A137-1AD0-1FB7-E7BA3652BB8E}"/>
              </a:ext>
            </a:extLst>
          </p:cNvPr>
          <p:cNvSpPr txBox="1"/>
          <p:nvPr/>
        </p:nvSpPr>
        <p:spPr>
          <a:xfrm>
            <a:off x="671632" y="2148642"/>
            <a:ext cx="2359968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Using the relative positions of 21 points this counter counts number of finger we are showing to camera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148088-A8B6-A975-B4A6-C63E2D3430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60032" y="4365104"/>
            <a:ext cx="1584176" cy="12741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BFB9E5-EEF9-241D-DD65-7446D74F8FCF}"/>
              </a:ext>
            </a:extLst>
          </p:cNvPr>
          <p:cNvSpPr txBox="1"/>
          <p:nvPr/>
        </p:nvSpPr>
        <p:spPr>
          <a:xfrm>
            <a:off x="5652120" y="5536664"/>
            <a:ext cx="2304256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the number of fingers shown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260A6-8102-0E6C-E70D-D53E4B262F45}"/>
              </a:ext>
            </a:extLst>
          </p:cNvPr>
          <p:cNvSpPr txBox="1"/>
          <p:nvPr/>
        </p:nvSpPr>
        <p:spPr>
          <a:xfrm>
            <a:off x="773088" y="404812"/>
            <a:ext cx="7597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COUNTER USING HAND LANDMARK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OF FINGER</a:t>
            </a:r>
          </a:p>
        </p:txBody>
      </p:sp>
    </p:spTree>
    <p:extLst>
      <p:ext uri="{BB962C8B-B14F-4D97-AF65-F5344CB8AC3E}">
        <p14:creationId xmlns:p14="http://schemas.microsoft.com/office/powerpoint/2010/main" val="8584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D2EA-483F-319A-0494-29FF9916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 AND FUTURE: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3B59-EA69-FAEF-05CD-2B935C9B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We can conclude that our exploration on this project can be good be use in various fields in daily life. This will reduce the human dependency on hardware.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In this time of pandemic we are avoiding touch to any surface. By our project we can make smart control systems which minimizes human touch.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This have tremendous future use like - smart homes, high security systems etc.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Hand gesture control can also form the basis for sign language understanding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400C-AFE4-DC10-04E3-8B1E09ED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D5C8-EDE4-18C0-8398-164A7FCC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41FB-8BC0-08A0-7882-8A0B7E30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548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F54F-81BF-517F-90BC-761ED227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56792"/>
            <a:ext cx="7772400" cy="1008112"/>
          </a:xfrm>
        </p:spPr>
        <p:txBody>
          <a:bodyPr/>
          <a:lstStyle/>
          <a:p>
            <a:pPr algn="ctr"/>
            <a:r>
              <a:rPr lang="en-IN" sz="4200" dirty="0">
                <a:solidFill>
                  <a:schemeClr val="bg2"/>
                </a:solidFill>
              </a:rPr>
              <a:t>PROJECT BY: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00DE-3E0E-1E9B-1777-F2F4AC0E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64904"/>
            <a:ext cx="7772400" cy="3456384"/>
          </a:xfrm>
        </p:spPr>
        <p:txBody>
          <a:bodyPr/>
          <a:lstStyle/>
          <a:p>
            <a:pPr algn="r"/>
            <a:r>
              <a:rPr lang="en-IN" sz="2400" dirty="0"/>
              <a:t>AVINASH SINGH (20095020)</a:t>
            </a:r>
          </a:p>
          <a:p>
            <a:pPr algn="r"/>
            <a:r>
              <a:rPr lang="en-IN" sz="2400" dirty="0"/>
              <a:t>KORIVI VEDHARSHINI (20095055)</a:t>
            </a:r>
          </a:p>
          <a:p>
            <a:pPr algn="r"/>
            <a:r>
              <a:rPr lang="en-IN" sz="2400" dirty="0"/>
              <a:t>NIPUN KHANDUJA (20095073)</a:t>
            </a:r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ctr"/>
            <a:r>
              <a:rPr lang="en-IN" sz="36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457-F562-4A87-D73B-CF4BEC5D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81CB-5506-B3C3-1617-88312ED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30D4-3201-C155-2474-3B98145B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17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455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27E7-A437-7A4D-E84E-61A734ED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5449"/>
            <a:ext cx="7772400" cy="1362075"/>
          </a:xfrm>
        </p:spPr>
        <p:txBody>
          <a:bodyPr/>
          <a:lstStyle/>
          <a:p>
            <a:pPr algn="ctr"/>
            <a:r>
              <a:rPr lang="en-IN" sz="3500" dirty="0">
                <a:solidFill>
                  <a:schemeClr val="bg2"/>
                </a:solidFill>
              </a:rPr>
              <a:t>VOLUME CONTROL USING HAND GESTURE AND FINGER COUNTER IN HAND</a:t>
            </a:r>
            <a:br>
              <a:rPr lang="en-IN" sz="3200" dirty="0">
                <a:solidFill>
                  <a:schemeClr val="bg2"/>
                </a:solidFill>
              </a:rPr>
            </a:b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1A93-1677-7B0A-5DEB-4BBF0BA5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767511"/>
            <a:ext cx="7772400" cy="1500187"/>
          </a:xfrm>
        </p:spPr>
        <p:txBody>
          <a:bodyPr/>
          <a:lstStyle/>
          <a:p>
            <a:r>
              <a:rPr lang="en-IN" sz="3300" dirty="0"/>
              <a:t>            </a:t>
            </a:r>
            <a:r>
              <a:rPr lang="en-IN" sz="3200" dirty="0"/>
              <a:t>Mentored by:</a:t>
            </a:r>
          </a:p>
          <a:p>
            <a:pPr algn="ctr"/>
            <a:r>
              <a:rPr lang="en-IN" sz="3200" dirty="0"/>
              <a:t>                         Prof. Dr </a:t>
            </a:r>
            <a:r>
              <a:rPr lang="en-IN" sz="3200" dirty="0" err="1"/>
              <a:t>Satyabrata</a:t>
            </a:r>
            <a:r>
              <a:rPr lang="en-IN" sz="3200" dirty="0"/>
              <a:t> Jit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99C2-61F0-114C-0CB4-B84390E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5/4/2022</a:t>
            </a:fld>
            <a:endParaRPr lang="en-GB" alt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AAC9-0043-E2F3-2030-305A5BA2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 dirty="0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539A-8B1D-7A06-15A8-2484FFDC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6308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1F7E-3D85-8D5E-2727-E8E6DBF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885116-8B50-4F53-80E4-291106969DAE}" type="slidenum">
              <a:rPr lang="ru-RU" altLang="ru-RU" b="0">
                <a:solidFill>
                  <a:srgbClr val="D9D9D9"/>
                </a:solidFill>
                <a:latin typeface="Calibri" panose="020F0502020204030204" pitchFamily="34" charset="0"/>
              </a:rPr>
              <a:pPr/>
              <a:t>3</a:t>
            </a:fld>
            <a:endParaRPr lang="ru-RU" altLang="ru-RU" b="0">
              <a:solidFill>
                <a:srgbClr val="D9D9D9"/>
              </a:solidFill>
              <a:latin typeface="Calibri" panose="020F050202020403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F6F471A-2341-13A4-DF0B-F784AEE21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32656"/>
            <a:ext cx="6840538" cy="709613"/>
          </a:xfrm>
        </p:spPr>
        <p:txBody>
          <a:bodyPr/>
          <a:lstStyle/>
          <a:p>
            <a:pPr eaLnBrk="1" hangingPunct="1"/>
            <a:r>
              <a:rPr lang="en-US" altLang="ru-RU" b="1" dirty="0"/>
              <a:t>AIM AND OBJECTIVES: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B7E9DD95-E20B-7C36-646C-733B882E6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356953"/>
            <a:ext cx="6840538" cy="47815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aims to create an interaction between machine hardware and hand gestures using landmarks on hand to minimize the use of hardware.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the ongoing pandemic era, where prevention of contact is prioritized, this project accomplishes contactless technology services, which is the need of the hour.</a:t>
            </a:r>
          </a:p>
          <a:p>
            <a:pPr marL="0" indent="0" eaLnBrk="1" hangingPunct="1"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Hence, our objective is to create a application through which we can illustrate the use of our project.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includes: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Volume control using hand movement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Counter using hand landmarks of fingers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6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74ABC1E-5763-776C-E15E-D3866A3CC0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2EC265-4733-4DD5-B710-ED0EEED317DD}" type="datetime1">
              <a:rPr lang="en-US" altLang="ru-RU"/>
              <a:pPr>
                <a:defRPr/>
              </a:pPr>
              <a:t>5/4/2022</a:t>
            </a:fld>
            <a:endParaRPr lang="ru-RU" alt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A3B558-7DFF-38CA-84FE-FDE3FE5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 dirty="0"/>
              <a:t>Designed by PoweredTemplate.com</a:t>
            </a:r>
            <a:endParaRPr lang="ru-RU" alt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D126-F0C1-F990-9D91-F69CEFD6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C742-5DF5-B86C-7F5E-40830311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/>
              <a:t>OpenCV</a:t>
            </a:r>
          </a:p>
          <a:p>
            <a:pPr marL="0" indent="0">
              <a:buNone/>
            </a:pPr>
            <a:r>
              <a:rPr lang="en-IN" dirty="0"/>
              <a:t>                  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OpenCV is the huge open-source library for computer vision. By using it, one can process images and videos to identify objects, faces, or even handwriting of a human. 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OpenCV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recognition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Automated inspection and 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Number of people – count (foot traffic in a mall, etc)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2B85-4FBB-8692-C746-EADBFF36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A6152-C68F-3B12-D0F0-365DDD78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ED3D-B2E3-636D-0ED1-786D78D4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632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14BBF-5C5A-2E39-4488-08D07D50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5/5/2022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CE985-0FD9-79EF-7DE6-B04659DE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F9E3-7787-6227-24DA-2A03E0BD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5</a:t>
            </a:fld>
            <a:endParaRPr lang="ru-RU" altLang="ru-RU"/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335A3563-C55C-8CE0-6041-2E42CBCA3B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06991" y="1556792"/>
            <a:ext cx="2525249" cy="2735113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65114-D5FC-A57A-1225-4DF12728C2F6}"/>
              </a:ext>
            </a:extLst>
          </p:cNvPr>
          <p:cNvSpPr txBox="1"/>
          <p:nvPr/>
        </p:nvSpPr>
        <p:spPr>
          <a:xfrm>
            <a:off x="2769315" y="4664965"/>
            <a:ext cx="540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effectLst/>
                <a:latin typeface="+mn-lt"/>
                <a:ea typeface="Amatic SC" panose="00000500000000000000" pitchFamily="2" charset="-79"/>
              </a:rPr>
              <a:t>OpenCV used to detect eyes and face of a person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820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2597-2FEA-41EF-96A9-9101F9DC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1C88-8FF8-18DE-DE28-5ED770FE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 err="1"/>
              <a:t>MediaPipe</a:t>
            </a:r>
            <a:endParaRPr lang="en-IN" sz="2100" b="1" dirty="0"/>
          </a:p>
          <a:p>
            <a:pPr marL="0" indent="0">
              <a:buNone/>
            </a:pPr>
            <a:r>
              <a:rPr lang="en-IN" dirty="0"/>
              <a:t>                  </a:t>
            </a:r>
            <a:r>
              <a:rPr lang="en-IN" dirty="0" err="1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MediaPipe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 Hands is a high-fidelity hand and finger tracking solution. It employs machine learning (ML) to infer 21 3D landmarks of a hand from just a single frame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</a:t>
            </a:r>
            <a:r>
              <a:rPr lang="en-IN" sz="2100" b="1" dirty="0" err="1">
                <a:highlight>
                  <a:srgbClr val="FFFFFF"/>
                </a:highlight>
              </a:rPr>
              <a:t>MediaPipe</a:t>
            </a:r>
            <a:endParaRPr lang="en-IN" sz="2100" b="1" dirty="0">
              <a:highlight>
                <a:srgbClr val="FFFFFF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Human pose detection 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Detection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A5899-1178-C2A9-566B-AC9DD45D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C-B22E-504D-BDDD-9DA7F41A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290C-68B1-EA07-EFE0-0BBF8863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05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42AF1-651E-E785-1449-72F5B0D0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5/5/2022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1940B-0977-1378-D14C-4453C54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CB41-1BA5-24A7-E865-97F0BC70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7</a:t>
            </a:fld>
            <a:endParaRPr lang="ru-RU" altLang="ru-RU"/>
          </a:p>
        </p:txBody>
      </p:sp>
      <p:pic>
        <p:nvPicPr>
          <p:cNvPr id="5" name="image14.gif">
            <a:extLst>
              <a:ext uri="{FF2B5EF4-FFF2-40B4-BE49-F238E27FC236}">
                <a16:creationId xmlns:a16="http://schemas.microsoft.com/office/drawing/2014/main" id="{E6758C69-6C87-AA42-36A6-65675479B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27784" y="593578"/>
            <a:ext cx="2304256" cy="4043045"/>
          </a:xfrm>
          <a:prstGeom prst="rect">
            <a:avLst/>
          </a:prstGeom>
          <a:ln/>
        </p:spPr>
      </p:pic>
      <p:pic>
        <p:nvPicPr>
          <p:cNvPr id="6" name="image8.gif">
            <a:extLst>
              <a:ext uri="{FF2B5EF4-FFF2-40B4-BE49-F238E27FC236}">
                <a16:creationId xmlns:a16="http://schemas.microsoft.com/office/drawing/2014/main" id="{E9DB857D-F05E-668D-B403-7745000CB2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52120" y="593578"/>
            <a:ext cx="2557145" cy="404304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F463F-40E0-EF04-07E1-B3EF1281C327}"/>
              </a:ext>
            </a:extLst>
          </p:cNvPr>
          <p:cNvSpPr txBox="1"/>
          <p:nvPr/>
        </p:nvSpPr>
        <p:spPr>
          <a:xfrm>
            <a:off x="2627784" y="5093940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Face mesh </a:t>
            </a:r>
          </a:p>
          <a:p>
            <a:pPr algn="ctr"/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(468 landmarks) </a:t>
            </a:r>
            <a:endParaRPr lang="en-IN" sz="2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D512D-EB66-A297-2B4C-A8BE907AD535}"/>
              </a:ext>
            </a:extLst>
          </p:cNvPr>
          <p:cNvSpPr txBox="1"/>
          <p:nvPr/>
        </p:nvSpPr>
        <p:spPr>
          <a:xfrm>
            <a:off x="5654555" y="5027156"/>
            <a:ext cx="255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3600"/>
              </a:spcAft>
            </a:pPr>
            <a:r>
              <a:rPr lang="en-IN" sz="2400" dirty="0">
                <a:latin typeface="+mn-lt"/>
                <a:ea typeface="Amatic SC" panose="00000500000000000000" pitchFamily="2" charset="-79"/>
              </a:rPr>
              <a:t>H</a:t>
            </a:r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and tracking (21landmarks) </a:t>
            </a:r>
            <a:endParaRPr lang="en-IN" sz="2400" dirty="0">
              <a:effectLst/>
              <a:latin typeface="+mn-lt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6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2246-7F88-3744-CEE0-E17FE51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to make hand module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153AE-5D64-2C3B-D0DC-FE35B82C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95799-9786-D710-B56A-60245AFF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31FD-77D4-0330-E4A8-C194760B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8</a:t>
            </a:fld>
            <a:endParaRPr lang="ru-RU" altLang="ru-RU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91FA1E7-372B-FE56-B8DA-3B2C476F8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405465"/>
              </p:ext>
            </p:extLst>
          </p:nvPr>
        </p:nvGraphicFramePr>
        <p:xfrm>
          <a:off x="1908176" y="1700808"/>
          <a:ext cx="70563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612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5065-523E-1789-B682-BAD887C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can use this hand module to make volume controller and counter.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0A632-3D8F-B70D-EFBD-428FA82C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58F4B-6CFA-B23F-6C35-91A5813C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A056F-565D-152C-868D-7863A3F0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9</a:t>
            </a:fld>
            <a:endParaRPr lang="ru-RU" altLang="ru-R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B1E4C-584A-C67C-8154-AFDC26531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523570"/>
              </p:ext>
            </p:extLst>
          </p:nvPr>
        </p:nvGraphicFramePr>
        <p:xfrm>
          <a:off x="2051719" y="1493520"/>
          <a:ext cx="6767513" cy="4527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6D7440-BFD7-7788-3BDF-A67785FEC8BF}"/>
              </a:ext>
            </a:extLst>
          </p:cNvPr>
          <p:cNvSpPr txBox="1"/>
          <p:nvPr/>
        </p:nvSpPr>
        <p:spPr>
          <a:xfrm>
            <a:off x="2195736" y="357432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0" dirty="0">
                <a:latin typeface="+mn-lt"/>
              </a:rPr>
              <a:t>Hand Tracking Module</a:t>
            </a:r>
          </a:p>
        </p:txBody>
      </p:sp>
    </p:spTree>
    <p:extLst>
      <p:ext uri="{BB962C8B-B14F-4D97-AF65-F5344CB8AC3E}">
        <p14:creationId xmlns:p14="http://schemas.microsoft.com/office/powerpoint/2010/main" val="132955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B981BC3D-8BDA-4FE3-B3CF-A35ACEF5FE59}"/>
    </a:ext>
  </a:ext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FF991762-9648-4CF6-9626-BE9EFE02B39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332</TotalTime>
  <Words>723</Words>
  <Application>Microsoft Office PowerPoint</Application>
  <PresentationFormat>On-screen Show (4:3)</PresentationFormat>
  <Paragraphs>134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template</vt:lpstr>
      <vt:lpstr>Custom Design</vt:lpstr>
      <vt:lpstr>EXPLORATORY PROJECT</vt:lpstr>
      <vt:lpstr>VOLUME CONTROL USING HAND GESTURE AND FINGER COUNTER IN HAND </vt:lpstr>
      <vt:lpstr>AIM AND OBJECTIVES:</vt:lpstr>
      <vt:lpstr>LIBRARIES USED IN CREATING HAND MODULE:</vt:lpstr>
      <vt:lpstr>PowerPoint Presentation</vt:lpstr>
      <vt:lpstr>LIBRARIES USED IN CREATING HAND MODULE:</vt:lpstr>
      <vt:lpstr>PowerPoint Presentation</vt:lpstr>
      <vt:lpstr>Workflow to make hand module</vt:lpstr>
      <vt:lpstr>Now we can use this hand module to make volume controller and counter.</vt:lpstr>
      <vt:lpstr>HAND MODULE: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FUTURE:</vt:lpstr>
      <vt:lpstr>PROJECT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PROJECT</dc:title>
  <dc:creator>vedharshini korivi</dc:creator>
  <cp:lastModifiedBy>vedharshini korivi</cp:lastModifiedBy>
  <cp:revision>8</cp:revision>
  <dcterms:created xsi:type="dcterms:W3CDTF">2022-04-29T10:08:39Z</dcterms:created>
  <dcterms:modified xsi:type="dcterms:W3CDTF">2022-05-04T19:02:38Z</dcterms:modified>
</cp:coreProperties>
</file>